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4"/>
  </p:sldMasterIdLst>
  <p:notesMasterIdLst>
    <p:notesMasterId r:id="rId15"/>
  </p:notesMasterIdLst>
  <p:sldIdLst>
    <p:sldId id="256" r:id="rId5"/>
    <p:sldId id="342" r:id="rId6"/>
    <p:sldId id="260" r:id="rId7"/>
    <p:sldId id="258" r:id="rId8"/>
    <p:sldId id="341" r:id="rId9"/>
    <p:sldId id="308" r:id="rId10"/>
    <p:sldId id="338" r:id="rId11"/>
    <p:sldId id="339" r:id="rId12"/>
    <p:sldId id="340" r:id="rId13"/>
    <p:sldId id="268" r:id="rId14"/>
  </p:sldIdLst>
  <p:sldSz cx="9144000" cy="5143500" type="screen16x9"/>
  <p:notesSz cx="6858000" cy="9144000"/>
  <p:embeddedFontLst>
    <p:embeddedFont>
      <p:font typeface="Arvo" panose="020B0604020202020204" charset="0"/>
      <p:regular r:id="rId16"/>
      <p:bold r:id="rId17"/>
      <p:italic r:id="rId18"/>
      <p:boldItalic r:id="rId19"/>
    </p:embeddedFont>
    <p:embeddedFont>
      <p:font typeface="Barlow Condensed" panose="00000506000000000000" pitchFamily="2" charset="0"/>
      <p:regular r:id="rId20"/>
      <p:bold r:id="rId21"/>
      <p:italic r:id="rId22"/>
      <p:boldItalic r:id="rId23"/>
    </p:embeddedFont>
    <p:embeddedFont>
      <p:font typeface="Barlow Condensed Medium" panose="00000606000000000000" pitchFamily="2" charset="0"/>
      <p:regular r:id="rId24"/>
      <p:bold r:id="rId25"/>
      <p:italic r:id="rId26"/>
      <p:boldItalic r:id="rId27"/>
    </p:embeddedFont>
    <p:embeddedFont>
      <p:font typeface="Barlow Condensed SemiBold" panose="00000706000000000000" pitchFamily="2" charset="0"/>
      <p:regular r:id="rId28"/>
      <p:bold r:id="rId29"/>
      <p:italic r:id="rId30"/>
      <p:boldItalic r:id="rId31"/>
    </p:embeddedFont>
    <p:embeddedFont>
      <p:font typeface="Fira Sans Extra Condensed Medium" panose="020B0604020202020204" charset="0"/>
      <p:regular r:id="rId32"/>
      <p:bold r:id="rId33"/>
      <p:italic r:id="rId34"/>
      <p:boldItalic r:id="rId35"/>
    </p:embeddedFont>
    <p:embeddedFont>
      <p:font typeface="Montserrat Light" panose="00000400000000000000" pitchFamily="2" charset="0"/>
      <p:regular r:id="rId36"/>
      <p:bold r:id="rId37"/>
      <p:italic r:id="rId38"/>
      <p:boldItalic r:id="rId39"/>
    </p:embeddedFont>
    <p:embeddedFont>
      <p:font typeface="Roboto Condensed"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139242-4919-4A91-97C4-68032F007A6E}">
  <a:tblStyle styleId="{C0139242-4919-4A91-97C4-68032F007A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font" Target="fonts/font27.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font" Target="fonts/font1.fntdata"/><Relationship Id="rId29"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font" Target="fonts/font28.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46" Type="http://schemas.openxmlformats.org/officeDocument/2006/relationships/theme" Target="theme/theme1.xml"/><Relationship Id="rId20" Type="http://schemas.openxmlformats.org/officeDocument/2006/relationships/font" Target="fonts/font5.fntdata"/><Relationship Id="rId41" Type="http://schemas.openxmlformats.org/officeDocument/2006/relationships/font" Target="fonts/font26.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1"/>
        <p:cNvGrpSpPr/>
        <p:nvPr/>
      </p:nvGrpSpPr>
      <p:grpSpPr>
        <a:xfrm>
          <a:off x="0" y="0"/>
          <a:ext cx="0" cy="0"/>
          <a:chOff x="0" y="0"/>
          <a:chExt cx="0" cy="0"/>
        </a:xfrm>
      </p:grpSpPr>
      <p:sp>
        <p:nvSpPr>
          <p:cNvPr id="1962" name="Google Shape;19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3" name="Google Shape;19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9"/>
        <p:cNvGrpSpPr/>
        <p:nvPr/>
      </p:nvGrpSpPr>
      <p:grpSpPr>
        <a:xfrm>
          <a:off x="0" y="0"/>
          <a:ext cx="0" cy="0"/>
          <a:chOff x="0" y="0"/>
          <a:chExt cx="0" cy="0"/>
        </a:xfrm>
      </p:grpSpPr>
      <p:sp>
        <p:nvSpPr>
          <p:cNvPr id="2040" name="Google Shape;2040;g9c487f8d59_0_2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1" name="Google Shape;2041;g9c487f8d59_0_2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8"/>
        <p:cNvGrpSpPr/>
        <p:nvPr/>
      </p:nvGrpSpPr>
      <p:grpSpPr>
        <a:xfrm>
          <a:off x="0" y="0"/>
          <a:ext cx="0" cy="0"/>
          <a:chOff x="0" y="0"/>
          <a:chExt cx="0" cy="0"/>
        </a:xfrm>
      </p:grpSpPr>
      <p:sp>
        <p:nvSpPr>
          <p:cNvPr id="2009" name="Google Shape;2009;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0" name="Google Shape;2010;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6034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5"/>
        <p:cNvGrpSpPr/>
        <p:nvPr/>
      </p:nvGrpSpPr>
      <p:grpSpPr>
        <a:xfrm>
          <a:off x="0" y="0"/>
          <a:ext cx="0" cy="0"/>
          <a:chOff x="0" y="0"/>
          <a:chExt cx="0" cy="0"/>
        </a:xfrm>
      </p:grpSpPr>
      <p:sp>
        <p:nvSpPr>
          <p:cNvPr id="3586" name="Google Shape;3586;g9c487f8d59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7" name="Google Shape;3587;g9c487f8d59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9"/>
        <p:cNvGrpSpPr/>
        <p:nvPr/>
      </p:nvGrpSpPr>
      <p:grpSpPr>
        <a:xfrm>
          <a:off x="0" y="0"/>
          <a:ext cx="0" cy="0"/>
          <a:chOff x="0" y="0"/>
          <a:chExt cx="0" cy="0"/>
        </a:xfrm>
      </p:grpSpPr>
      <p:sp>
        <p:nvSpPr>
          <p:cNvPr id="2130" name="Google Shape;2130;ga43896e8e1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1" name="Google Shape;2131;ga43896e8e1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94950" y="1243575"/>
            <a:ext cx="4746300" cy="2052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5950" y="3296175"/>
            <a:ext cx="32922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9"/>
        <p:cNvGrpSpPr/>
        <p:nvPr/>
      </p:nvGrpSpPr>
      <p:grpSpPr>
        <a:xfrm>
          <a:off x="0" y="0"/>
          <a:ext cx="0" cy="0"/>
          <a:chOff x="0" y="0"/>
          <a:chExt cx="0" cy="0"/>
        </a:xfrm>
      </p:grpSpPr>
      <p:sp>
        <p:nvSpPr>
          <p:cNvPr id="130" name="Google Shape;130;p5"/>
          <p:cNvSpPr txBox="1">
            <a:spLocks noGrp="1"/>
          </p:cNvSpPr>
          <p:nvPr>
            <p:ph type="ctrTitle"/>
          </p:nvPr>
        </p:nvSpPr>
        <p:spPr>
          <a:xfrm flipH="1">
            <a:off x="770700" y="468450"/>
            <a:ext cx="8095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31" name="Google Shape;131;p5"/>
          <p:cNvCxnSpPr/>
          <p:nvPr/>
        </p:nvCxnSpPr>
        <p:spPr>
          <a:xfrm>
            <a:off x="498025" y="-44700"/>
            <a:ext cx="0" cy="1104900"/>
          </a:xfrm>
          <a:prstGeom prst="straightConnector1">
            <a:avLst/>
          </a:prstGeom>
          <a:noFill/>
          <a:ln w="28575" cap="flat" cmpd="sng">
            <a:solidFill>
              <a:schemeClr val="lt2"/>
            </a:solidFill>
            <a:prstDash val="solid"/>
            <a:round/>
            <a:headEnd type="none" w="med" len="med"/>
            <a:tailEnd type="none" w="med" len="med"/>
          </a:ln>
        </p:spPr>
      </p:cxnSp>
      <p:sp>
        <p:nvSpPr>
          <p:cNvPr id="132" name="Google Shape;132;p5"/>
          <p:cNvSpPr txBox="1">
            <a:spLocks noGrp="1"/>
          </p:cNvSpPr>
          <p:nvPr>
            <p:ph type="subTitle" idx="1"/>
          </p:nvPr>
        </p:nvSpPr>
        <p:spPr>
          <a:xfrm>
            <a:off x="3280813" y="1046250"/>
            <a:ext cx="1965900" cy="576000"/>
          </a:xfrm>
          <a:prstGeom prst="rect">
            <a:avLst/>
          </a:prstGeom>
        </p:spPr>
        <p:txBody>
          <a:bodyPr spcFirstLastPara="1" wrap="square" lIns="91425" tIns="91425" rIns="91425" bIns="91425" anchor="b" anchorCtr="0">
            <a:noAutofit/>
          </a:bodyPr>
          <a:lstStyle>
            <a:lvl1pPr lvl="0">
              <a:spcBef>
                <a:spcPts val="0"/>
              </a:spcBef>
              <a:spcAft>
                <a:spcPts val="0"/>
              </a:spcAft>
              <a:buSzPts val="1800"/>
              <a:buFont typeface="Barlow Condensed SemiBold"/>
              <a:buNone/>
              <a:defRPr sz="1800">
                <a:solidFill>
                  <a:schemeClr val="dk1"/>
                </a:solidFill>
                <a:latin typeface="Barlow Condensed SemiBold"/>
                <a:ea typeface="Barlow Condensed SemiBold"/>
                <a:cs typeface="Barlow Condensed SemiBold"/>
                <a:sym typeface="Barlow Condensed SemiBo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33" name="Google Shape;133;p5"/>
          <p:cNvSpPr txBox="1">
            <a:spLocks noGrp="1"/>
          </p:cNvSpPr>
          <p:nvPr>
            <p:ph type="subTitle" idx="2"/>
          </p:nvPr>
        </p:nvSpPr>
        <p:spPr>
          <a:xfrm>
            <a:off x="3282700" y="1925451"/>
            <a:ext cx="4614000" cy="711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100"/>
              <a:buChar char="●"/>
              <a:defRPr/>
            </a:lvl1pPr>
            <a:lvl2pPr lvl="1" rtl="0">
              <a:spcBef>
                <a:spcPts val="0"/>
              </a:spcBef>
              <a:spcAft>
                <a:spcPts val="0"/>
              </a:spcAft>
              <a:buSzPts val="1100"/>
              <a:buChar char="○"/>
              <a:defRPr sz="1100"/>
            </a:lvl2pPr>
            <a:lvl3pPr lvl="2" rtl="0">
              <a:spcBef>
                <a:spcPts val="1600"/>
              </a:spcBef>
              <a:spcAft>
                <a:spcPts val="0"/>
              </a:spcAft>
              <a:buSzPts val="1100"/>
              <a:buChar char="■"/>
              <a:defRPr sz="1100"/>
            </a:lvl3pPr>
            <a:lvl4pPr lvl="3" rtl="0">
              <a:spcBef>
                <a:spcPts val="1600"/>
              </a:spcBef>
              <a:spcAft>
                <a:spcPts val="0"/>
              </a:spcAft>
              <a:buSzPts val="1100"/>
              <a:buChar char="●"/>
              <a:defRPr sz="1100"/>
            </a:lvl4pPr>
            <a:lvl5pPr lvl="4" rtl="0">
              <a:spcBef>
                <a:spcPts val="1600"/>
              </a:spcBef>
              <a:spcAft>
                <a:spcPts val="0"/>
              </a:spcAft>
              <a:buSzPts val="1100"/>
              <a:buChar char="○"/>
              <a:defRPr sz="1100"/>
            </a:lvl5pPr>
            <a:lvl6pPr lvl="5" rtl="0">
              <a:spcBef>
                <a:spcPts val="1600"/>
              </a:spcBef>
              <a:spcAft>
                <a:spcPts val="0"/>
              </a:spcAft>
              <a:buSzPts val="1100"/>
              <a:buChar char="■"/>
              <a:defRPr sz="1100"/>
            </a:lvl6pPr>
            <a:lvl7pPr lvl="6" rtl="0">
              <a:spcBef>
                <a:spcPts val="1600"/>
              </a:spcBef>
              <a:spcAft>
                <a:spcPts val="0"/>
              </a:spcAft>
              <a:buSzPts val="1100"/>
              <a:buChar char="●"/>
              <a:defRPr sz="1100"/>
            </a:lvl7pPr>
            <a:lvl8pPr lvl="7" rtl="0">
              <a:spcBef>
                <a:spcPts val="1600"/>
              </a:spcBef>
              <a:spcAft>
                <a:spcPts val="0"/>
              </a:spcAft>
              <a:buSzPts val="1100"/>
              <a:buChar char="○"/>
              <a:defRPr sz="1100"/>
            </a:lvl8pPr>
            <a:lvl9pPr lvl="8" rtl="0">
              <a:spcBef>
                <a:spcPts val="1600"/>
              </a:spcBef>
              <a:spcAft>
                <a:spcPts val="1600"/>
              </a:spcAft>
              <a:buSzPts val="1100"/>
              <a:buChar char="■"/>
              <a:defRPr sz="1100"/>
            </a:lvl9pPr>
          </a:lstStyle>
          <a:p>
            <a:endParaRPr/>
          </a:p>
        </p:txBody>
      </p:sp>
      <p:sp>
        <p:nvSpPr>
          <p:cNvPr id="134" name="Google Shape;134;p5"/>
          <p:cNvSpPr txBox="1">
            <a:spLocks noGrp="1"/>
          </p:cNvSpPr>
          <p:nvPr>
            <p:ph type="title" idx="3" hasCustomPrompt="1"/>
          </p:nvPr>
        </p:nvSpPr>
        <p:spPr>
          <a:xfrm>
            <a:off x="5654113" y="1046250"/>
            <a:ext cx="19659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35" name="Google Shape;135;p5"/>
          <p:cNvSpPr txBox="1">
            <a:spLocks noGrp="1"/>
          </p:cNvSpPr>
          <p:nvPr>
            <p:ph type="subTitle" idx="4"/>
          </p:nvPr>
        </p:nvSpPr>
        <p:spPr>
          <a:xfrm>
            <a:off x="3280813" y="1636850"/>
            <a:ext cx="4343400" cy="36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Barlow Condensed Medium"/>
              <a:buNone/>
              <a:defRPr>
                <a:latin typeface="Barlow Condensed Medium"/>
                <a:ea typeface="Barlow Condensed Medium"/>
                <a:cs typeface="Barlow Condensed Medium"/>
                <a:sym typeface="Barlow Condensed Mediu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5"/>
          <p:cNvSpPr txBox="1">
            <a:spLocks noGrp="1"/>
          </p:cNvSpPr>
          <p:nvPr>
            <p:ph type="subTitle" idx="5"/>
          </p:nvPr>
        </p:nvSpPr>
        <p:spPr>
          <a:xfrm>
            <a:off x="3280813" y="3003575"/>
            <a:ext cx="19659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7" name="Google Shape;137;p5"/>
          <p:cNvSpPr txBox="1">
            <a:spLocks noGrp="1"/>
          </p:cNvSpPr>
          <p:nvPr>
            <p:ph type="subTitle" idx="6"/>
          </p:nvPr>
        </p:nvSpPr>
        <p:spPr>
          <a:xfrm>
            <a:off x="3282700" y="3882776"/>
            <a:ext cx="4614000" cy="711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100"/>
              <a:buChar char="●"/>
              <a:defRPr/>
            </a:lvl1pPr>
            <a:lvl2pPr lvl="1" rtl="0">
              <a:spcBef>
                <a:spcPts val="0"/>
              </a:spcBef>
              <a:spcAft>
                <a:spcPts val="0"/>
              </a:spcAft>
              <a:buSzPts val="1100"/>
              <a:buChar char="○"/>
              <a:defRPr sz="1100"/>
            </a:lvl2pPr>
            <a:lvl3pPr lvl="2" rtl="0">
              <a:spcBef>
                <a:spcPts val="1600"/>
              </a:spcBef>
              <a:spcAft>
                <a:spcPts val="0"/>
              </a:spcAft>
              <a:buSzPts val="1100"/>
              <a:buChar char="■"/>
              <a:defRPr sz="1100"/>
            </a:lvl3pPr>
            <a:lvl4pPr lvl="3" rtl="0">
              <a:spcBef>
                <a:spcPts val="1600"/>
              </a:spcBef>
              <a:spcAft>
                <a:spcPts val="0"/>
              </a:spcAft>
              <a:buSzPts val="1100"/>
              <a:buChar char="●"/>
              <a:defRPr sz="1100"/>
            </a:lvl4pPr>
            <a:lvl5pPr lvl="4" rtl="0">
              <a:spcBef>
                <a:spcPts val="1600"/>
              </a:spcBef>
              <a:spcAft>
                <a:spcPts val="0"/>
              </a:spcAft>
              <a:buSzPts val="1100"/>
              <a:buChar char="○"/>
              <a:defRPr sz="1100"/>
            </a:lvl5pPr>
            <a:lvl6pPr lvl="5" rtl="0">
              <a:spcBef>
                <a:spcPts val="1600"/>
              </a:spcBef>
              <a:spcAft>
                <a:spcPts val="0"/>
              </a:spcAft>
              <a:buSzPts val="1100"/>
              <a:buChar char="■"/>
              <a:defRPr sz="1100"/>
            </a:lvl6pPr>
            <a:lvl7pPr lvl="6" rtl="0">
              <a:spcBef>
                <a:spcPts val="1600"/>
              </a:spcBef>
              <a:spcAft>
                <a:spcPts val="0"/>
              </a:spcAft>
              <a:buSzPts val="1100"/>
              <a:buChar char="●"/>
              <a:defRPr sz="1100"/>
            </a:lvl7pPr>
            <a:lvl8pPr lvl="7" rtl="0">
              <a:spcBef>
                <a:spcPts val="1600"/>
              </a:spcBef>
              <a:spcAft>
                <a:spcPts val="0"/>
              </a:spcAft>
              <a:buSzPts val="1100"/>
              <a:buChar char="○"/>
              <a:defRPr sz="1100"/>
            </a:lvl8pPr>
            <a:lvl9pPr lvl="8" rtl="0">
              <a:spcBef>
                <a:spcPts val="1600"/>
              </a:spcBef>
              <a:spcAft>
                <a:spcPts val="1600"/>
              </a:spcAft>
              <a:buSzPts val="1100"/>
              <a:buChar char="■"/>
              <a:defRPr sz="1100"/>
            </a:lvl9pPr>
          </a:lstStyle>
          <a:p>
            <a:endParaRPr/>
          </a:p>
        </p:txBody>
      </p:sp>
      <p:sp>
        <p:nvSpPr>
          <p:cNvPr id="138" name="Google Shape;138;p5"/>
          <p:cNvSpPr txBox="1">
            <a:spLocks noGrp="1"/>
          </p:cNvSpPr>
          <p:nvPr>
            <p:ph type="title" idx="7" hasCustomPrompt="1"/>
          </p:nvPr>
        </p:nvSpPr>
        <p:spPr>
          <a:xfrm>
            <a:off x="5654113" y="3003575"/>
            <a:ext cx="19659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39" name="Google Shape;139;p5"/>
          <p:cNvSpPr txBox="1">
            <a:spLocks noGrp="1"/>
          </p:cNvSpPr>
          <p:nvPr>
            <p:ph type="subTitle" idx="8"/>
          </p:nvPr>
        </p:nvSpPr>
        <p:spPr>
          <a:xfrm>
            <a:off x="3280813" y="3594175"/>
            <a:ext cx="4343400" cy="36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Barlow Condensed Medium"/>
              <a:buNone/>
              <a:defRPr>
                <a:latin typeface="Barlow Condensed Medium"/>
                <a:ea typeface="Barlow Condensed Medium"/>
                <a:cs typeface="Barlow Condensed Medium"/>
                <a:sym typeface="Barlow Condensed Mediu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40" name="Google Shape;140;p5"/>
          <p:cNvGrpSpPr/>
          <p:nvPr/>
        </p:nvGrpSpPr>
        <p:grpSpPr>
          <a:xfrm rot="5400000" flipH="1">
            <a:off x="7613820" y="3611830"/>
            <a:ext cx="877851" cy="2209091"/>
            <a:chOff x="-26858" y="-227337"/>
            <a:chExt cx="1093215" cy="2757917"/>
          </a:xfrm>
        </p:grpSpPr>
        <p:sp>
          <p:nvSpPr>
            <p:cNvPr id="141" name="Google Shape;141;p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355638" y="1441125"/>
            <a:ext cx="2944500" cy="986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1" name="Google Shape;191;p7"/>
          <p:cNvSpPr txBox="1">
            <a:spLocks noGrp="1"/>
          </p:cNvSpPr>
          <p:nvPr>
            <p:ph type="subTitle" idx="1"/>
          </p:nvPr>
        </p:nvSpPr>
        <p:spPr>
          <a:xfrm>
            <a:off x="5355638" y="2577675"/>
            <a:ext cx="2944500" cy="112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cxnSp>
        <p:nvCxnSpPr>
          <p:cNvPr id="192" name="Google Shape;192;p7"/>
          <p:cNvCxnSpPr/>
          <p:nvPr/>
        </p:nvCxnSpPr>
        <p:spPr>
          <a:xfrm>
            <a:off x="5360975" y="2502600"/>
            <a:ext cx="3783000" cy="0"/>
          </a:xfrm>
          <a:prstGeom prst="straightConnector1">
            <a:avLst/>
          </a:prstGeom>
          <a:noFill/>
          <a:ln w="28575" cap="flat" cmpd="sng">
            <a:solidFill>
              <a:schemeClr val="accent4"/>
            </a:solidFill>
            <a:prstDash val="solid"/>
            <a:round/>
            <a:headEnd type="none" w="med" len="med"/>
            <a:tailEnd type="none" w="med" len="med"/>
          </a:ln>
        </p:spPr>
      </p:cxnSp>
      <p:grpSp>
        <p:nvGrpSpPr>
          <p:cNvPr id="193" name="Google Shape;193;p7"/>
          <p:cNvGrpSpPr/>
          <p:nvPr/>
        </p:nvGrpSpPr>
        <p:grpSpPr>
          <a:xfrm rot="5400000" flipH="1">
            <a:off x="7613820" y="3611830"/>
            <a:ext cx="877851" cy="2209091"/>
            <a:chOff x="-26858" y="-227337"/>
            <a:chExt cx="1093215" cy="2757917"/>
          </a:xfrm>
        </p:grpSpPr>
        <p:sp>
          <p:nvSpPr>
            <p:cNvPr id="194" name="Google Shape;194;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431"/>
        <p:cNvGrpSpPr/>
        <p:nvPr/>
      </p:nvGrpSpPr>
      <p:grpSpPr>
        <a:xfrm>
          <a:off x="0" y="0"/>
          <a:ext cx="0" cy="0"/>
          <a:chOff x="0" y="0"/>
          <a:chExt cx="0" cy="0"/>
        </a:xfrm>
      </p:grpSpPr>
      <p:sp>
        <p:nvSpPr>
          <p:cNvPr id="432" name="Google Shape;432;p14"/>
          <p:cNvSpPr txBox="1">
            <a:spLocks noGrp="1"/>
          </p:cNvSpPr>
          <p:nvPr>
            <p:ph type="ctrTitle"/>
          </p:nvPr>
        </p:nvSpPr>
        <p:spPr>
          <a:xfrm>
            <a:off x="4155425" y="19669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3" name="Google Shape;433;p14"/>
          <p:cNvSpPr txBox="1">
            <a:spLocks noGrp="1"/>
          </p:cNvSpPr>
          <p:nvPr>
            <p:ph type="title" idx="2" hasCustomPrompt="1"/>
          </p:nvPr>
        </p:nvSpPr>
        <p:spPr>
          <a:xfrm>
            <a:off x="2319727" y="19668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4" name="Google Shape;434;p14"/>
          <p:cNvSpPr txBox="1">
            <a:spLocks noGrp="1"/>
          </p:cNvSpPr>
          <p:nvPr>
            <p:ph type="ctrTitle" idx="3"/>
          </p:nvPr>
        </p:nvSpPr>
        <p:spPr>
          <a:xfrm>
            <a:off x="4155425" y="26321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5" name="Google Shape;435;p14"/>
          <p:cNvSpPr txBox="1">
            <a:spLocks noGrp="1"/>
          </p:cNvSpPr>
          <p:nvPr>
            <p:ph type="title" idx="4" hasCustomPrompt="1"/>
          </p:nvPr>
        </p:nvSpPr>
        <p:spPr>
          <a:xfrm>
            <a:off x="2319727" y="26321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6" name="Google Shape;436;p14"/>
          <p:cNvSpPr txBox="1">
            <a:spLocks noGrp="1"/>
          </p:cNvSpPr>
          <p:nvPr>
            <p:ph type="ctrTitle" idx="5"/>
          </p:nvPr>
        </p:nvSpPr>
        <p:spPr>
          <a:xfrm>
            <a:off x="4155425" y="32974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7" name="Google Shape;437;p14"/>
          <p:cNvSpPr txBox="1">
            <a:spLocks noGrp="1"/>
          </p:cNvSpPr>
          <p:nvPr>
            <p:ph type="title" idx="6" hasCustomPrompt="1"/>
          </p:nvPr>
        </p:nvSpPr>
        <p:spPr>
          <a:xfrm>
            <a:off x="2319727" y="32973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8" name="Google Shape;438;p14"/>
          <p:cNvSpPr txBox="1">
            <a:spLocks noGrp="1"/>
          </p:cNvSpPr>
          <p:nvPr>
            <p:ph type="ctrTitle" idx="7"/>
          </p:nvPr>
        </p:nvSpPr>
        <p:spPr>
          <a:xfrm>
            <a:off x="4155425" y="39626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9" name="Google Shape;439;p14"/>
          <p:cNvSpPr txBox="1">
            <a:spLocks noGrp="1"/>
          </p:cNvSpPr>
          <p:nvPr>
            <p:ph type="title" idx="8" hasCustomPrompt="1"/>
          </p:nvPr>
        </p:nvSpPr>
        <p:spPr>
          <a:xfrm>
            <a:off x="2319727" y="39626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40" name="Google Shape;440;p14"/>
          <p:cNvSpPr txBox="1">
            <a:spLocks noGrp="1"/>
          </p:cNvSpPr>
          <p:nvPr>
            <p:ph type="ctrTitle" idx="9"/>
          </p:nvPr>
        </p:nvSpPr>
        <p:spPr>
          <a:xfrm>
            <a:off x="4155425" y="1184800"/>
            <a:ext cx="38886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4"/>
              </a:buClr>
              <a:buSzPts val="3600"/>
              <a:buFont typeface="Barlow Condensed"/>
              <a:buNone/>
              <a:defRPr sz="3600">
                <a:solidFill>
                  <a:schemeClr val="accent4"/>
                </a:solidFill>
              </a:defRPr>
            </a:lvl1pPr>
            <a:lvl2pPr lvl="1" algn="r"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algn="r"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algn="r"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algn="r"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algn="r"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algn="r"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algn="r"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algn="r"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grpSp>
        <p:nvGrpSpPr>
          <p:cNvPr id="441" name="Google Shape;441;p14"/>
          <p:cNvGrpSpPr/>
          <p:nvPr/>
        </p:nvGrpSpPr>
        <p:grpSpPr>
          <a:xfrm rot="-5400000">
            <a:off x="286059" y="3659330"/>
            <a:ext cx="1209907" cy="1782035"/>
            <a:chOff x="700771" y="-227337"/>
            <a:chExt cx="1458774" cy="2138784"/>
          </a:xfrm>
        </p:grpSpPr>
        <p:sp>
          <p:nvSpPr>
            <p:cNvPr id="442" name="Google Shape;442;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4"/>
          <p:cNvGrpSpPr/>
          <p:nvPr/>
        </p:nvGrpSpPr>
        <p:grpSpPr>
          <a:xfrm rot="5400000">
            <a:off x="7613820" y="-692278"/>
            <a:ext cx="877851" cy="2209091"/>
            <a:chOff x="-26858" y="-227337"/>
            <a:chExt cx="1093215" cy="2757917"/>
          </a:xfrm>
        </p:grpSpPr>
        <p:sp>
          <p:nvSpPr>
            <p:cNvPr id="462" name="Google Shape;462;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1">
  <p:cSld name="CUSTOM_1_1">
    <p:spTree>
      <p:nvGrpSpPr>
        <p:cNvPr id="1" name="Shape 484"/>
        <p:cNvGrpSpPr/>
        <p:nvPr/>
      </p:nvGrpSpPr>
      <p:grpSpPr>
        <a:xfrm>
          <a:off x="0" y="0"/>
          <a:ext cx="0" cy="0"/>
          <a:chOff x="0" y="0"/>
          <a:chExt cx="0" cy="0"/>
        </a:xfrm>
      </p:grpSpPr>
      <p:sp>
        <p:nvSpPr>
          <p:cNvPr id="485" name="Google Shape;485;p15"/>
          <p:cNvSpPr txBox="1">
            <a:spLocks noGrp="1"/>
          </p:cNvSpPr>
          <p:nvPr>
            <p:ph type="ctrTitle"/>
          </p:nvPr>
        </p:nvSpPr>
        <p:spPr>
          <a:xfrm>
            <a:off x="721720"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86" name="Google Shape;486;p15"/>
          <p:cNvSpPr txBox="1">
            <a:spLocks noGrp="1"/>
          </p:cNvSpPr>
          <p:nvPr>
            <p:ph type="title" idx="2" hasCustomPrompt="1"/>
          </p:nvPr>
        </p:nvSpPr>
        <p:spPr>
          <a:xfrm>
            <a:off x="72172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87" name="Google Shape;487;p15"/>
          <p:cNvSpPr txBox="1">
            <a:spLocks noGrp="1"/>
          </p:cNvSpPr>
          <p:nvPr>
            <p:ph type="ctrTitle" idx="3"/>
          </p:nvPr>
        </p:nvSpPr>
        <p:spPr>
          <a:xfrm>
            <a:off x="2675306"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88" name="Google Shape;488;p15"/>
          <p:cNvSpPr txBox="1">
            <a:spLocks noGrp="1"/>
          </p:cNvSpPr>
          <p:nvPr>
            <p:ph type="title" idx="4" hasCustomPrompt="1"/>
          </p:nvPr>
        </p:nvSpPr>
        <p:spPr>
          <a:xfrm>
            <a:off x="267597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89" name="Google Shape;489;p15"/>
          <p:cNvSpPr txBox="1">
            <a:spLocks noGrp="1"/>
          </p:cNvSpPr>
          <p:nvPr>
            <p:ph type="ctrTitle" idx="5"/>
          </p:nvPr>
        </p:nvSpPr>
        <p:spPr>
          <a:xfrm>
            <a:off x="4632122"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90" name="Google Shape;490;p15"/>
          <p:cNvSpPr txBox="1">
            <a:spLocks noGrp="1"/>
          </p:cNvSpPr>
          <p:nvPr>
            <p:ph type="title" idx="6" hasCustomPrompt="1"/>
          </p:nvPr>
        </p:nvSpPr>
        <p:spPr>
          <a:xfrm>
            <a:off x="463022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91" name="Google Shape;491;p15"/>
          <p:cNvSpPr txBox="1">
            <a:spLocks noGrp="1"/>
          </p:cNvSpPr>
          <p:nvPr>
            <p:ph type="ctrTitle" idx="7"/>
          </p:nvPr>
        </p:nvSpPr>
        <p:spPr>
          <a:xfrm>
            <a:off x="6584480"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92" name="Google Shape;492;p15"/>
          <p:cNvSpPr txBox="1">
            <a:spLocks noGrp="1"/>
          </p:cNvSpPr>
          <p:nvPr>
            <p:ph type="title" idx="8" hasCustomPrompt="1"/>
          </p:nvPr>
        </p:nvSpPr>
        <p:spPr>
          <a:xfrm>
            <a:off x="658447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93" name="Google Shape;493;p15"/>
          <p:cNvSpPr txBox="1">
            <a:spLocks noGrp="1"/>
          </p:cNvSpPr>
          <p:nvPr>
            <p:ph type="subTitle" idx="1"/>
          </p:nvPr>
        </p:nvSpPr>
        <p:spPr>
          <a:xfrm>
            <a:off x="723670" y="3082235"/>
            <a:ext cx="1833900" cy="5289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2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94" name="Google Shape;494;p15"/>
          <p:cNvSpPr txBox="1">
            <a:spLocks noGrp="1"/>
          </p:cNvSpPr>
          <p:nvPr>
            <p:ph type="subTitle" idx="9"/>
          </p:nvPr>
        </p:nvSpPr>
        <p:spPr>
          <a:xfrm>
            <a:off x="6586420"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95" name="Google Shape;495;p15"/>
          <p:cNvSpPr txBox="1">
            <a:spLocks noGrp="1"/>
          </p:cNvSpPr>
          <p:nvPr>
            <p:ph type="subTitle" idx="13"/>
          </p:nvPr>
        </p:nvSpPr>
        <p:spPr>
          <a:xfrm>
            <a:off x="4634726"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96" name="Google Shape;496;p15"/>
          <p:cNvSpPr txBox="1">
            <a:spLocks noGrp="1"/>
          </p:cNvSpPr>
          <p:nvPr>
            <p:ph type="subTitle" idx="14"/>
          </p:nvPr>
        </p:nvSpPr>
        <p:spPr>
          <a:xfrm>
            <a:off x="2678591"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497" name="Google Shape;497;p15"/>
          <p:cNvGrpSpPr/>
          <p:nvPr/>
        </p:nvGrpSpPr>
        <p:grpSpPr>
          <a:xfrm rot="-5400000">
            <a:off x="286059" y="3659330"/>
            <a:ext cx="1209907" cy="1782035"/>
            <a:chOff x="700771" y="-227337"/>
            <a:chExt cx="1458774" cy="2138784"/>
          </a:xfrm>
        </p:grpSpPr>
        <p:sp>
          <p:nvSpPr>
            <p:cNvPr id="498" name="Google Shape;498;p1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5"/>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5"/>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5"/>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5"/>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5"/>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15"/>
          <p:cNvGrpSpPr/>
          <p:nvPr/>
        </p:nvGrpSpPr>
        <p:grpSpPr>
          <a:xfrm rot="5400000">
            <a:off x="7613820" y="-692278"/>
            <a:ext cx="877851" cy="2209091"/>
            <a:chOff x="-26858" y="-227337"/>
            <a:chExt cx="1093215" cy="2757917"/>
          </a:xfrm>
        </p:grpSpPr>
        <p:sp>
          <p:nvSpPr>
            <p:cNvPr id="518" name="Google Shape;518;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347"/>
        <p:cNvGrpSpPr/>
        <p:nvPr/>
      </p:nvGrpSpPr>
      <p:grpSpPr>
        <a:xfrm>
          <a:off x="0" y="0"/>
          <a:ext cx="0" cy="0"/>
          <a:chOff x="0" y="0"/>
          <a:chExt cx="0" cy="0"/>
        </a:xfrm>
      </p:grpSpPr>
      <p:sp>
        <p:nvSpPr>
          <p:cNvPr id="1348" name="Google Shape;1348;p34"/>
          <p:cNvSpPr txBox="1">
            <a:spLocks noGrp="1"/>
          </p:cNvSpPr>
          <p:nvPr>
            <p:ph type="title"/>
          </p:nvPr>
        </p:nvSpPr>
        <p:spPr>
          <a:xfrm>
            <a:off x="2382850" y="2635150"/>
            <a:ext cx="4378500" cy="71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49" name="Google Shape;1349;p34"/>
          <p:cNvSpPr txBox="1">
            <a:spLocks noGrp="1"/>
          </p:cNvSpPr>
          <p:nvPr>
            <p:ph type="title" idx="2" hasCustomPrompt="1"/>
          </p:nvPr>
        </p:nvSpPr>
        <p:spPr>
          <a:xfrm>
            <a:off x="3788700" y="1136050"/>
            <a:ext cx="1566600" cy="143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0800">
                <a:solidFill>
                  <a:schemeClr val="accent4"/>
                </a:solidFill>
              </a:defRPr>
            </a:lvl1pPr>
            <a:lvl2pPr lvl="1" algn="ctr" rtl="0">
              <a:spcBef>
                <a:spcPts val="0"/>
              </a:spcBef>
              <a:spcAft>
                <a:spcPts val="0"/>
              </a:spcAft>
              <a:buSzPts val="12000"/>
              <a:buFont typeface="Montserrat Light"/>
              <a:buNone/>
              <a:defRPr sz="12000">
                <a:latin typeface="Montserrat Light"/>
                <a:ea typeface="Montserrat Light"/>
                <a:cs typeface="Montserrat Light"/>
                <a:sym typeface="Montserrat Light"/>
              </a:defRPr>
            </a:lvl2pPr>
            <a:lvl3pPr lvl="2" algn="ctr" rtl="0">
              <a:spcBef>
                <a:spcPts val="0"/>
              </a:spcBef>
              <a:spcAft>
                <a:spcPts val="0"/>
              </a:spcAft>
              <a:buSzPts val="12000"/>
              <a:buFont typeface="Montserrat Light"/>
              <a:buNone/>
              <a:defRPr sz="12000">
                <a:latin typeface="Montserrat Light"/>
                <a:ea typeface="Montserrat Light"/>
                <a:cs typeface="Montserrat Light"/>
                <a:sym typeface="Montserrat Light"/>
              </a:defRPr>
            </a:lvl3pPr>
            <a:lvl4pPr lvl="3" algn="ctr" rtl="0">
              <a:spcBef>
                <a:spcPts val="0"/>
              </a:spcBef>
              <a:spcAft>
                <a:spcPts val="0"/>
              </a:spcAft>
              <a:buSzPts val="12000"/>
              <a:buFont typeface="Montserrat Light"/>
              <a:buNone/>
              <a:defRPr sz="12000">
                <a:latin typeface="Montserrat Light"/>
                <a:ea typeface="Montserrat Light"/>
                <a:cs typeface="Montserrat Light"/>
                <a:sym typeface="Montserrat Light"/>
              </a:defRPr>
            </a:lvl4pPr>
            <a:lvl5pPr lvl="4" algn="ctr" rtl="0">
              <a:spcBef>
                <a:spcPts val="0"/>
              </a:spcBef>
              <a:spcAft>
                <a:spcPts val="0"/>
              </a:spcAft>
              <a:buSzPts val="12000"/>
              <a:buFont typeface="Montserrat Light"/>
              <a:buNone/>
              <a:defRPr sz="12000">
                <a:latin typeface="Montserrat Light"/>
                <a:ea typeface="Montserrat Light"/>
                <a:cs typeface="Montserrat Light"/>
                <a:sym typeface="Montserrat Light"/>
              </a:defRPr>
            </a:lvl5pPr>
            <a:lvl6pPr lvl="5" algn="ctr" rtl="0">
              <a:spcBef>
                <a:spcPts val="0"/>
              </a:spcBef>
              <a:spcAft>
                <a:spcPts val="0"/>
              </a:spcAft>
              <a:buSzPts val="12000"/>
              <a:buFont typeface="Montserrat Light"/>
              <a:buNone/>
              <a:defRPr sz="12000">
                <a:latin typeface="Montserrat Light"/>
                <a:ea typeface="Montserrat Light"/>
                <a:cs typeface="Montserrat Light"/>
                <a:sym typeface="Montserrat Light"/>
              </a:defRPr>
            </a:lvl6pPr>
            <a:lvl7pPr lvl="6" algn="ctr" rtl="0">
              <a:spcBef>
                <a:spcPts val="0"/>
              </a:spcBef>
              <a:spcAft>
                <a:spcPts val="0"/>
              </a:spcAft>
              <a:buSzPts val="12000"/>
              <a:buFont typeface="Montserrat Light"/>
              <a:buNone/>
              <a:defRPr sz="12000">
                <a:latin typeface="Montserrat Light"/>
                <a:ea typeface="Montserrat Light"/>
                <a:cs typeface="Montserrat Light"/>
                <a:sym typeface="Montserrat Light"/>
              </a:defRPr>
            </a:lvl7pPr>
            <a:lvl8pPr lvl="7" algn="ctr" rtl="0">
              <a:spcBef>
                <a:spcPts val="0"/>
              </a:spcBef>
              <a:spcAft>
                <a:spcPts val="0"/>
              </a:spcAft>
              <a:buSzPts val="12000"/>
              <a:buFont typeface="Montserrat Light"/>
              <a:buNone/>
              <a:defRPr sz="12000">
                <a:latin typeface="Montserrat Light"/>
                <a:ea typeface="Montserrat Light"/>
                <a:cs typeface="Montserrat Light"/>
                <a:sym typeface="Montserrat Light"/>
              </a:defRPr>
            </a:lvl8pPr>
            <a:lvl9pPr lvl="8" algn="ctr" rtl="0">
              <a:spcBef>
                <a:spcPts val="0"/>
              </a:spcBef>
              <a:spcAft>
                <a:spcPts val="0"/>
              </a:spcAft>
              <a:buSzPts val="12000"/>
              <a:buFont typeface="Montserrat Light"/>
              <a:buNone/>
              <a:defRPr sz="12000">
                <a:latin typeface="Montserrat Light"/>
                <a:ea typeface="Montserrat Light"/>
                <a:cs typeface="Montserrat Light"/>
                <a:sym typeface="Montserrat Light"/>
              </a:defRPr>
            </a:lvl9pPr>
          </a:lstStyle>
          <a:p>
            <a:r>
              <a:t>xx%</a:t>
            </a:r>
          </a:p>
        </p:txBody>
      </p:sp>
      <p:sp>
        <p:nvSpPr>
          <p:cNvPr id="1350" name="Google Shape;1350;p34"/>
          <p:cNvSpPr txBox="1">
            <a:spLocks noGrp="1"/>
          </p:cNvSpPr>
          <p:nvPr>
            <p:ph type="subTitle" idx="1"/>
          </p:nvPr>
        </p:nvSpPr>
        <p:spPr>
          <a:xfrm>
            <a:off x="3377400" y="3527548"/>
            <a:ext cx="2389200" cy="58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None/>
              <a:defRPr>
                <a:solidFill>
                  <a:schemeClr val="dk1"/>
                </a:solidFill>
              </a:defRPr>
            </a:lvl1pPr>
            <a:lvl2pPr lvl="1"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9pPr>
          </a:lstStyle>
          <a:p>
            <a:endParaRPr/>
          </a:p>
        </p:txBody>
      </p:sp>
      <p:grpSp>
        <p:nvGrpSpPr>
          <p:cNvPr id="1351" name="Google Shape;1351;p34"/>
          <p:cNvGrpSpPr/>
          <p:nvPr/>
        </p:nvGrpSpPr>
        <p:grpSpPr>
          <a:xfrm flipH="1">
            <a:off x="0" y="2933725"/>
            <a:ext cx="2044793" cy="2209776"/>
            <a:chOff x="1384075" y="241450"/>
            <a:chExt cx="4822625" cy="5215425"/>
          </a:xfrm>
        </p:grpSpPr>
        <p:sp>
          <p:nvSpPr>
            <p:cNvPr id="1352" name="Google Shape;1352;p34"/>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4"/>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4"/>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4"/>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4"/>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4"/>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4"/>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4"/>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4"/>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4"/>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4"/>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4"/>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4"/>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4"/>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4"/>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4"/>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4"/>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4"/>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4"/>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4"/>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4"/>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4"/>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4"/>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4"/>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4"/>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4"/>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4"/>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4"/>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4"/>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4"/>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4"/>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4"/>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4"/>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4"/>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4"/>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4"/>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4"/>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4"/>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4"/>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4"/>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34"/>
          <p:cNvGrpSpPr/>
          <p:nvPr/>
        </p:nvGrpSpPr>
        <p:grpSpPr>
          <a:xfrm flipH="1">
            <a:off x="6934090" y="-76200"/>
            <a:ext cx="2286103" cy="2895537"/>
            <a:chOff x="-26858" y="-227337"/>
            <a:chExt cx="2186403" cy="2757917"/>
          </a:xfrm>
        </p:grpSpPr>
        <p:sp>
          <p:nvSpPr>
            <p:cNvPr id="1397" name="Google Shape;1397;p3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lt1"/>
        </a:solidFill>
        <a:effectLst/>
      </p:bgPr>
    </p:bg>
    <p:spTree>
      <p:nvGrpSpPr>
        <p:cNvPr id="1" name="Shape 1841"/>
        <p:cNvGrpSpPr/>
        <p:nvPr/>
      </p:nvGrpSpPr>
      <p:grpSpPr>
        <a:xfrm>
          <a:off x="0" y="0"/>
          <a:ext cx="0" cy="0"/>
          <a:chOff x="0" y="0"/>
          <a:chExt cx="0" cy="0"/>
        </a:xfrm>
      </p:grpSpPr>
      <p:grpSp>
        <p:nvGrpSpPr>
          <p:cNvPr id="1842" name="Google Shape;1842;p46"/>
          <p:cNvGrpSpPr/>
          <p:nvPr/>
        </p:nvGrpSpPr>
        <p:grpSpPr>
          <a:xfrm>
            <a:off x="7099200" y="2933725"/>
            <a:ext cx="2044793" cy="2209776"/>
            <a:chOff x="1384075" y="241450"/>
            <a:chExt cx="4822625" cy="5215425"/>
          </a:xfrm>
        </p:grpSpPr>
        <p:sp>
          <p:nvSpPr>
            <p:cNvPr id="1843" name="Google Shape;1843;p46"/>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6"/>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6"/>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6"/>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6"/>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6"/>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6"/>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6"/>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6"/>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6"/>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6"/>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6"/>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6"/>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6"/>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6"/>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6"/>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6"/>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6"/>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6"/>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6"/>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6"/>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6"/>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6"/>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6"/>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6"/>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6"/>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6"/>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6"/>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6"/>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6"/>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6"/>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6"/>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6"/>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6"/>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6"/>
          <p:cNvGrpSpPr/>
          <p:nvPr/>
        </p:nvGrpSpPr>
        <p:grpSpPr>
          <a:xfrm>
            <a:off x="-76200" y="-76200"/>
            <a:ext cx="2286103" cy="2895537"/>
            <a:chOff x="-26858" y="-227337"/>
            <a:chExt cx="2186403" cy="2757917"/>
          </a:xfrm>
        </p:grpSpPr>
        <p:sp>
          <p:nvSpPr>
            <p:cNvPr id="1888" name="Google Shape;1888;p4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6"/>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6"/>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
    <p:bg>
      <p:bgPr>
        <a:solidFill>
          <a:schemeClr val="lt1"/>
        </a:solidFill>
        <a:effectLst/>
      </p:bgPr>
    </p:bg>
    <p:spTree>
      <p:nvGrpSpPr>
        <p:cNvPr id="1" name="Shape 1928"/>
        <p:cNvGrpSpPr/>
        <p:nvPr/>
      </p:nvGrpSpPr>
      <p:grpSpPr>
        <a:xfrm>
          <a:off x="0" y="0"/>
          <a:ext cx="0" cy="0"/>
          <a:chOff x="0" y="0"/>
          <a:chExt cx="0" cy="0"/>
        </a:xfrm>
      </p:grpSpPr>
      <p:grpSp>
        <p:nvGrpSpPr>
          <p:cNvPr id="1929" name="Google Shape;1929;p47"/>
          <p:cNvGrpSpPr/>
          <p:nvPr/>
        </p:nvGrpSpPr>
        <p:grpSpPr>
          <a:xfrm rot="5400000" flipH="1">
            <a:off x="7613820" y="3611830"/>
            <a:ext cx="877851" cy="2209091"/>
            <a:chOff x="-26858" y="-227337"/>
            <a:chExt cx="1093215" cy="2757917"/>
          </a:xfrm>
        </p:grpSpPr>
        <p:sp>
          <p:nvSpPr>
            <p:cNvPr id="1930" name="Google Shape;1930;p4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2800"/>
              <a:buFont typeface="Barlow Condensed SemiBold"/>
              <a:buNone/>
              <a:defRPr sz="2800">
                <a:solidFill>
                  <a:schemeClr val="dk1"/>
                </a:solidFill>
                <a:latin typeface="Barlow Condensed SemiBold"/>
                <a:ea typeface="Barlow Condensed SemiBold"/>
                <a:cs typeface="Barlow Condensed SemiBold"/>
                <a:sym typeface="Barlow Condensed SemiBold"/>
              </a:defRPr>
            </a:lvl1pPr>
            <a:lvl2pPr lvl="1">
              <a:lnSpc>
                <a:spcPct val="80000"/>
              </a:lnSpc>
              <a:spcBef>
                <a:spcPts val="0"/>
              </a:spcBef>
              <a:spcAft>
                <a:spcPts val="0"/>
              </a:spcAft>
              <a:buClr>
                <a:schemeClr val="dk1"/>
              </a:buClr>
              <a:buSzPts val="2800"/>
              <a:buNone/>
              <a:defRPr sz="2800">
                <a:solidFill>
                  <a:schemeClr val="dk1"/>
                </a:solidFill>
              </a:defRPr>
            </a:lvl2pPr>
            <a:lvl3pPr lvl="2">
              <a:lnSpc>
                <a:spcPct val="80000"/>
              </a:lnSpc>
              <a:spcBef>
                <a:spcPts val="0"/>
              </a:spcBef>
              <a:spcAft>
                <a:spcPts val="0"/>
              </a:spcAft>
              <a:buClr>
                <a:schemeClr val="dk1"/>
              </a:buClr>
              <a:buSzPts val="2800"/>
              <a:buNone/>
              <a:defRPr sz="2800">
                <a:solidFill>
                  <a:schemeClr val="dk1"/>
                </a:solidFill>
              </a:defRPr>
            </a:lvl3pPr>
            <a:lvl4pPr lvl="3">
              <a:lnSpc>
                <a:spcPct val="80000"/>
              </a:lnSpc>
              <a:spcBef>
                <a:spcPts val="0"/>
              </a:spcBef>
              <a:spcAft>
                <a:spcPts val="0"/>
              </a:spcAft>
              <a:buClr>
                <a:schemeClr val="dk1"/>
              </a:buClr>
              <a:buSzPts val="2800"/>
              <a:buNone/>
              <a:defRPr sz="2800">
                <a:solidFill>
                  <a:schemeClr val="dk1"/>
                </a:solidFill>
              </a:defRPr>
            </a:lvl4pPr>
            <a:lvl5pPr lvl="4">
              <a:lnSpc>
                <a:spcPct val="80000"/>
              </a:lnSpc>
              <a:spcBef>
                <a:spcPts val="0"/>
              </a:spcBef>
              <a:spcAft>
                <a:spcPts val="0"/>
              </a:spcAft>
              <a:buClr>
                <a:schemeClr val="dk1"/>
              </a:buClr>
              <a:buSzPts val="2800"/>
              <a:buNone/>
              <a:defRPr sz="2800">
                <a:solidFill>
                  <a:schemeClr val="dk1"/>
                </a:solidFill>
              </a:defRPr>
            </a:lvl5pPr>
            <a:lvl6pPr lvl="5">
              <a:lnSpc>
                <a:spcPct val="80000"/>
              </a:lnSpc>
              <a:spcBef>
                <a:spcPts val="0"/>
              </a:spcBef>
              <a:spcAft>
                <a:spcPts val="0"/>
              </a:spcAft>
              <a:buClr>
                <a:schemeClr val="dk1"/>
              </a:buClr>
              <a:buSzPts val="2800"/>
              <a:buNone/>
              <a:defRPr sz="2800">
                <a:solidFill>
                  <a:schemeClr val="dk1"/>
                </a:solidFill>
              </a:defRPr>
            </a:lvl6pPr>
            <a:lvl7pPr lvl="6">
              <a:lnSpc>
                <a:spcPct val="80000"/>
              </a:lnSpc>
              <a:spcBef>
                <a:spcPts val="0"/>
              </a:spcBef>
              <a:spcAft>
                <a:spcPts val="0"/>
              </a:spcAft>
              <a:buClr>
                <a:schemeClr val="dk1"/>
              </a:buClr>
              <a:buSzPts val="2800"/>
              <a:buNone/>
              <a:defRPr sz="2800">
                <a:solidFill>
                  <a:schemeClr val="dk1"/>
                </a:solidFill>
              </a:defRPr>
            </a:lvl7pPr>
            <a:lvl8pPr lvl="7">
              <a:lnSpc>
                <a:spcPct val="80000"/>
              </a:lnSpc>
              <a:spcBef>
                <a:spcPts val="0"/>
              </a:spcBef>
              <a:spcAft>
                <a:spcPts val="0"/>
              </a:spcAft>
              <a:buClr>
                <a:schemeClr val="dk1"/>
              </a:buClr>
              <a:buSzPts val="2800"/>
              <a:buNone/>
              <a:defRPr sz="2800">
                <a:solidFill>
                  <a:schemeClr val="dk1"/>
                </a:solidFill>
              </a:defRPr>
            </a:lvl8pPr>
            <a:lvl9pPr lvl="8">
              <a:lnSpc>
                <a:spcPct val="8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Arvo"/>
              <a:buChar char="●"/>
              <a:defRPr>
                <a:solidFill>
                  <a:schemeClr val="dk2"/>
                </a:solidFill>
                <a:latin typeface="Arvo"/>
                <a:ea typeface="Arvo"/>
                <a:cs typeface="Arvo"/>
                <a:sym typeface="Arvo"/>
              </a:defRPr>
            </a:lvl1pPr>
            <a:lvl2pPr marL="914400" lvl="1"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2pPr>
            <a:lvl3pPr marL="1371600" lvl="2"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3pPr>
            <a:lvl4pPr marL="1828800" lvl="3"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4pPr>
            <a:lvl5pPr marL="2286000" lvl="4"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5pPr>
            <a:lvl6pPr marL="2743200" lvl="5"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6pPr>
            <a:lvl7pPr marL="3200400" lvl="6"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7pPr>
            <a:lvl8pPr marL="3657600" lvl="7"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8pPr>
            <a:lvl9pPr marL="4114800" lvl="8" indent="-317500">
              <a:lnSpc>
                <a:spcPct val="100000"/>
              </a:lnSpc>
              <a:spcBef>
                <a:spcPts val="1600"/>
              </a:spcBef>
              <a:spcAft>
                <a:spcPts val="1600"/>
              </a:spcAft>
              <a:buClr>
                <a:schemeClr val="dk2"/>
              </a:buClr>
              <a:buSzPts val="1400"/>
              <a:buFont typeface="Arvo"/>
              <a:buChar char="■"/>
              <a:defRPr>
                <a:solidFill>
                  <a:schemeClr val="dk2"/>
                </a:solidFill>
                <a:latin typeface="Arvo"/>
                <a:ea typeface="Arvo"/>
                <a:cs typeface="Arvo"/>
                <a:sym typeface="Ar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8" r:id="rId4"/>
    <p:sldLayoutId id="2147483660" r:id="rId5"/>
    <p:sldLayoutId id="2147483661" r:id="rId6"/>
    <p:sldLayoutId id="2147483680" r:id="rId7"/>
    <p:sldLayoutId id="2147483692" r:id="rId8"/>
    <p:sldLayoutId id="214748369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file:///C:\Acedemics\EE3253%20Introduction%20to%20Image%20Processing\app\Color_Transfer_21_ENG_128.py"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4"/>
        <p:cNvGrpSpPr/>
        <p:nvPr/>
      </p:nvGrpSpPr>
      <p:grpSpPr>
        <a:xfrm>
          <a:off x="0" y="0"/>
          <a:ext cx="0" cy="0"/>
          <a:chOff x="0" y="0"/>
          <a:chExt cx="0" cy="0"/>
        </a:xfrm>
      </p:grpSpPr>
      <p:sp>
        <p:nvSpPr>
          <p:cNvPr id="1966" name="Google Shape;1966;p52"/>
          <p:cNvSpPr txBox="1">
            <a:spLocks noGrp="1"/>
          </p:cNvSpPr>
          <p:nvPr>
            <p:ph type="subTitle" idx="1"/>
          </p:nvPr>
        </p:nvSpPr>
        <p:spPr>
          <a:xfrm>
            <a:off x="2925900" y="4212423"/>
            <a:ext cx="32922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S.Y.D.Senadheera</a:t>
            </a:r>
          </a:p>
          <a:p>
            <a:pPr marL="0" lvl="0" indent="0" algn="ctr" rtl="0">
              <a:spcBef>
                <a:spcPts val="0"/>
              </a:spcBef>
              <a:spcAft>
                <a:spcPts val="0"/>
              </a:spcAft>
              <a:buNone/>
            </a:pPr>
            <a:r>
              <a:rPr lang="en" dirty="0"/>
              <a:t>21/ENG/128</a:t>
            </a:r>
            <a:endParaRPr dirty="0"/>
          </a:p>
        </p:txBody>
      </p:sp>
      <p:sp>
        <p:nvSpPr>
          <p:cNvPr id="1967" name="Google Shape;1967;p52"/>
          <p:cNvSpPr/>
          <p:nvPr/>
        </p:nvSpPr>
        <p:spPr>
          <a:xfrm rot="10800000">
            <a:off x="-76200" y="1690558"/>
            <a:ext cx="382257" cy="441707"/>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2"/>
          <p:cNvSpPr/>
          <p:nvPr/>
        </p:nvSpPr>
        <p:spPr>
          <a:xfrm rot="10800000">
            <a:off x="-76202" y="1248850"/>
            <a:ext cx="382247" cy="66349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2"/>
          <p:cNvSpPr/>
          <p:nvPr/>
        </p:nvSpPr>
        <p:spPr>
          <a:xfrm rot="10800000">
            <a:off x="-76200" y="143724"/>
            <a:ext cx="382257" cy="663476"/>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2"/>
          <p:cNvSpPr/>
          <p:nvPr/>
        </p:nvSpPr>
        <p:spPr>
          <a:xfrm rot="10800000">
            <a:off x="-76202" y="-76210"/>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2"/>
          <p:cNvSpPr/>
          <p:nvPr/>
        </p:nvSpPr>
        <p:spPr>
          <a:xfrm rot="10800000">
            <a:off x="-76191" y="807176"/>
            <a:ext cx="382247" cy="441703"/>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2"/>
          <p:cNvSpPr/>
          <p:nvPr/>
        </p:nvSpPr>
        <p:spPr>
          <a:xfrm rot="10800000">
            <a:off x="686447" y="1690558"/>
            <a:ext cx="380418" cy="441707"/>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rot="10800000">
            <a:off x="684609" y="1248865"/>
            <a:ext cx="384095" cy="661630"/>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2"/>
          <p:cNvSpPr/>
          <p:nvPr/>
        </p:nvSpPr>
        <p:spPr>
          <a:xfrm rot="10800000">
            <a:off x="306052" y="1248850"/>
            <a:ext cx="380409" cy="6616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2"/>
          <p:cNvSpPr/>
          <p:nvPr/>
        </p:nvSpPr>
        <p:spPr>
          <a:xfrm rot="10800000">
            <a:off x="680965" y="269200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2"/>
          <p:cNvSpPr/>
          <p:nvPr/>
        </p:nvSpPr>
        <p:spPr>
          <a:xfrm rot="10800000">
            <a:off x="306043" y="2132251"/>
            <a:ext cx="380418" cy="44216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2"/>
          <p:cNvSpPr/>
          <p:nvPr/>
        </p:nvSpPr>
        <p:spPr>
          <a:xfrm rot="10800000">
            <a:off x="306043" y="-76200"/>
            <a:ext cx="760822" cy="44170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2"/>
          <p:cNvSpPr/>
          <p:nvPr/>
        </p:nvSpPr>
        <p:spPr>
          <a:xfrm rot="10800000">
            <a:off x="306043" y="143724"/>
            <a:ext cx="380418" cy="663476"/>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2"/>
          <p:cNvSpPr/>
          <p:nvPr/>
        </p:nvSpPr>
        <p:spPr>
          <a:xfrm rot="10800000">
            <a:off x="306043" y="585416"/>
            <a:ext cx="380418" cy="441693"/>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2"/>
          <p:cNvSpPr/>
          <p:nvPr/>
        </p:nvSpPr>
        <p:spPr>
          <a:xfrm rot="10800000">
            <a:off x="-76191" y="585406"/>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2"/>
          <p:cNvSpPr/>
          <p:nvPr/>
        </p:nvSpPr>
        <p:spPr>
          <a:xfrm rot="10800000">
            <a:off x="-76202" y="1027085"/>
            <a:ext cx="382247" cy="443577"/>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2"/>
          <p:cNvSpPr/>
          <p:nvPr/>
        </p:nvSpPr>
        <p:spPr>
          <a:xfrm rot="10800000">
            <a:off x="306050" y="807171"/>
            <a:ext cx="760804" cy="66349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2"/>
          <p:cNvSpPr/>
          <p:nvPr/>
        </p:nvSpPr>
        <p:spPr>
          <a:xfrm rot="10800000">
            <a:off x="690153" y="2569519"/>
            <a:ext cx="380395" cy="441717"/>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2"/>
          <p:cNvSpPr/>
          <p:nvPr/>
        </p:nvSpPr>
        <p:spPr>
          <a:xfrm rot="10800000">
            <a:off x="2738868" y="268955"/>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2"/>
          <p:cNvSpPr/>
          <p:nvPr/>
        </p:nvSpPr>
        <p:spPr>
          <a:xfrm rot="10800000">
            <a:off x="293705" y="2925819"/>
            <a:ext cx="120809" cy="141229"/>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2"/>
          <p:cNvSpPr/>
          <p:nvPr/>
        </p:nvSpPr>
        <p:spPr>
          <a:xfrm rot="10800000">
            <a:off x="696786" y="1926209"/>
            <a:ext cx="382257" cy="661630"/>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2"/>
          <p:cNvSpPr/>
          <p:nvPr/>
        </p:nvSpPr>
        <p:spPr>
          <a:xfrm rot="10800000">
            <a:off x="302350" y="1705350"/>
            <a:ext cx="382247" cy="441717"/>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2"/>
          <p:cNvSpPr/>
          <p:nvPr/>
        </p:nvSpPr>
        <p:spPr>
          <a:xfrm rot="10800000">
            <a:off x="1449103" y="365483"/>
            <a:ext cx="380395" cy="441717"/>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2"/>
          <p:cNvSpPr/>
          <p:nvPr/>
        </p:nvSpPr>
        <p:spPr>
          <a:xfrm rot="10800000">
            <a:off x="2069765" y="-76210"/>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2"/>
          <p:cNvSpPr/>
          <p:nvPr/>
        </p:nvSpPr>
        <p:spPr>
          <a:xfrm rot="10800000">
            <a:off x="1066851" y="-76200"/>
            <a:ext cx="382257" cy="883400"/>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2"/>
          <p:cNvSpPr/>
          <p:nvPr/>
        </p:nvSpPr>
        <p:spPr>
          <a:xfrm rot="10800000">
            <a:off x="1066851" y="585416"/>
            <a:ext cx="382257" cy="441693"/>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2"/>
          <p:cNvSpPr/>
          <p:nvPr/>
        </p:nvSpPr>
        <p:spPr>
          <a:xfrm rot="10800000">
            <a:off x="686445" y="143703"/>
            <a:ext cx="382247" cy="883406"/>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2"/>
          <p:cNvSpPr/>
          <p:nvPr/>
        </p:nvSpPr>
        <p:spPr>
          <a:xfrm rot="10800000">
            <a:off x="1446325" y="375394"/>
            <a:ext cx="762643" cy="66349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2"/>
          <p:cNvSpPr/>
          <p:nvPr/>
        </p:nvSpPr>
        <p:spPr>
          <a:xfrm>
            <a:off x="8761740" y="4256839"/>
            <a:ext cx="382247" cy="66349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2"/>
          <p:cNvSpPr/>
          <p:nvPr/>
        </p:nvSpPr>
        <p:spPr>
          <a:xfrm>
            <a:off x="8763590" y="4698532"/>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2"/>
          <p:cNvSpPr/>
          <p:nvPr/>
        </p:nvSpPr>
        <p:spPr>
          <a:xfrm>
            <a:off x="8652474" y="316885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2"/>
          <p:cNvSpPr/>
          <p:nvPr/>
        </p:nvSpPr>
        <p:spPr>
          <a:xfrm>
            <a:off x="8000931" y="4698532"/>
            <a:ext cx="760804" cy="44171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2"/>
          <p:cNvSpPr/>
          <p:nvPr/>
        </p:nvSpPr>
        <p:spPr>
          <a:xfrm>
            <a:off x="8381336" y="4256839"/>
            <a:ext cx="380409" cy="66349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2"/>
          <p:cNvSpPr/>
          <p:nvPr/>
        </p:nvSpPr>
        <p:spPr>
          <a:xfrm>
            <a:off x="8761740" y="4036930"/>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2"/>
          <p:cNvSpPr/>
          <p:nvPr/>
        </p:nvSpPr>
        <p:spPr>
          <a:xfrm>
            <a:off x="7822482" y="3491070"/>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2"/>
          <p:cNvSpPr/>
          <p:nvPr/>
        </p:nvSpPr>
        <p:spPr>
          <a:xfrm>
            <a:off x="7259448" y="4698532"/>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txBox="1">
            <a:spLocks noGrp="1"/>
          </p:cNvSpPr>
          <p:nvPr>
            <p:ph type="ctrTitle"/>
          </p:nvPr>
        </p:nvSpPr>
        <p:spPr>
          <a:xfrm>
            <a:off x="419108" y="1547943"/>
            <a:ext cx="8533755" cy="2052600"/>
          </a:xfrm>
          <a:prstGeom prst="rect">
            <a:avLst/>
          </a:prstGeom>
        </p:spPr>
        <p:txBody>
          <a:bodyPr spcFirstLastPara="1" wrap="square" lIns="91425" tIns="91425" rIns="91425" bIns="91425" anchor="ctr" anchorCtr="0">
            <a:noAutofit/>
          </a:bodyPr>
          <a:lstStyle/>
          <a:p>
            <a:pPr lvl="0"/>
            <a:r>
              <a:rPr lang="en-US" sz="2800" dirty="0"/>
              <a:t>Individual project-Based Image Processing Assignment </a:t>
            </a:r>
            <a:br>
              <a:rPr lang="en-US" sz="3600" dirty="0"/>
            </a:br>
            <a:r>
              <a:rPr lang="en-US" sz="6600" dirty="0"/>
              <a:t>Color Transfer Between Images</a:t>
            </a:r>
            <a:br>
              <a:rPr lang="en-US" sz="3600" dirty="0"/>
            </a:br>
            <a:endParaRPr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982"/>
                                        </p:tgtEl>
                                        <p:attrNameLst>
                                          <p:attrName>style.visibility</p:attrName>
                                        </p:attrNameLst>
                                      </p:cBhvr>
                                      <p:to>
                                        <p:strVal val="visible"/>
                                      </p:to>
                                    </p:set>
                                    <p:anim calcmode="lin" valueType="num">
                                      <p:cBhvr additive="base">
                                        <p:cTn id="7" dur="200"/>
                                        <p:tgtEl>
                                          <p:spTgt spid="1982"/>
                                        </p:tgtEl>
                                        <p:attrNameLst>
                                          <p:attrName>ppt_w</p:attrName>
                                        </p:attrNameLst>
                                      </p:cBhvr>
                                      <p:tavLst>
                                        <p:tav tm="0">
                                          <p:val>
                                            <p:strVal val="0"/>
                                          </p:val>
                                        </p:tav>
                                        <p:tav tm="100000">
                                          <p:val>
                                            <p:strVal val="#ppt_w"/>
                                          </p:val>
                                        </p:tav>
                                      </p:tavLst>
                                    </p:anim>
                                    <p:anim calcmode="lin" valueType="num">
                                      <p:cBhvr additive="base">
                                        <p:cTn id="8" dur="200"/>
                                        <p:tgtEl>
                                          <p:spTgt spid="1982"/>
                                        </p:tgtEl>
                                        <p:attrNameLst>
                                          <p:attrName>ppt_h</p:attrName>
                                        </p:attrNameLst>
                                      </p:cBhvr>
                                      <p:tavLst>
                                        <p:tav tm="0">
                                          <p:val>
                                            <p:strVal val="0"/>
                                          </p:val>
                                        </p:tav>
                                        <p:tav tm="100000">
                                          <p:val>
                                            <p:strVal val="#ppt_h"/>
                                          </p:val>
                                        </p:tav>
                                      </p:tavLst>
                                    </p:anim>
                                  </p:childTnLst>
                                </p:cTn>
                              </p:par>
                            </p:childTnLst>
                          </p:cTn>
                        </p:par>
                        <p:par>
                          <p:cTn id="9" fill="hold">
                            <p:stCondLst>
                              <p:cond delay="200"/>
                            </p:stCondLst>
                            <p:childTnLst>
                              <p:par>
                                <p:cTn id="10" presetID="23" presetClass="entr" presetSubtype="16" fill="hold" nodeType="afterEffect">
                                  <p:stCondLst>
                                    <p:cond delay="0"/>
                                  </p:stCondLst>
                                  <p:childTnLst>
                                    <p:set>
                                      <p:cBhvr>
                                        <p:cTn id="11" dur="1" fill="hold">
                                          <p:stCondLst>
                                            <p:cond delay="0"/>
                                          </p:stCondLst>
                                        </p:cTn>
                                        <p:tgtEl>
                                          <p:spTgt spid="1990"/>
                                        </p:tgtEl>
                                        <p:attrNameLst>
                                          <p:attrName>style.visibility</p:attrName>
                                        </p:attrNameLst>
                                      </p:cBhvr>
                                      <p:to>
                                        <p:strVal val="visible"/>
                                      </p:to>
                                    </p:set>
                                    <p:anim calcmode="lin" valueType="num">
                                      <p:cBhvr additive="base">
                                        <p:cTn id="12" dur="200"/>
                                        <p:tgtEl>
                                          <p:spTgt spid="1990"/>
                                        </p:tgtEl>
                                        <p:attrNameLst>
                                          <p:attrName>ppt_w</p:attrName>
                                        </p:attrNameLst>
                                      </p:cBhvr>
                                      <p:tavLst>
                                        <p:tav tm="0">
                                          <p:val>
                                            <p:strVal val="0"/>
                                          </p:val>
                                        </p:tav>
                                        <p:tav tm="100000">
                                          <p:val>
                                            <p:strVal val="#ppt_w"/>
                                          </p:val>
                                        </p:tav>
                                      </p:tavLst>
                                    </p:anim>
                                    <p:anim calcmode="lin" valueType="num">
                                      <p:cBhvr additive="base">
                                        <p:cTn id="13" dur="200"/>
                                        <p:tgtEl>
                                          <p:spTgt spid="1990"/>
                                        </p:tgtEl>
                                        <p:attrNameLst>
                                          <p:attrName>ppt_h</p:attrName>
                                        </p:attrNameLst>
                                      </p:cBhvr>
                                      <p:tavLst>
                                        <p:tav tm="0">
                                          <p:val>
                                            <p:strVal val="0"/>
                                          </p:val>
                                        </p:tav>
                                        <p:tav tm="100000">
                                          <p:val>
                                            <p:strVal val="#ppt_h"/>
                                          </p:val>
                                        </p:tav>
                                      </p:tavLst>
                                    </p:anim>
                                  </p:childTnLst>
                                </p:cTn>
                              </p:par>
                            </p:childTnLst>
                          </p:cTn>
                        </p:par>
                        <p:par>
                          <p:cTn id="14" fill="hold">
                            <p:stCondLst>
                              <p:cond delay="400"/>
                            </p:stCondLst>
                            <p:childTnLst>
                              <p:par>
                                <p:cTn id="15" presetID="23" presetClass="entr" presetSubtype="16" fill="hold" nodeType="afterEffect">
                                  <p:stCondLst>
                                    <p:cond delay="0"/>
                                  </p:stCondLst>
                                  <p:childTnLst>
                                    <p:set>
                                      <p:cBhvr>
                                        <p:cTn id="16" dur="1" fill="hold">
                                          <p:stCondLst>
                                            <p:cond delay="0"/>
                                          </p:stCondLst>
                                        </p:cTn>
                                        <p:tgtEl>
                                          <p:spTgt spid="1978"/>
                                        </p:tgtEl>
                                        <p:attrNameLst>
                                          <p:attrName>style.visibility</p:attrName>
                                        </p:attrNameLst>
                                      </p:cBhvr>
                                      <p:to>
                                        <p:strVal val="visible"/>
                                      </p:to>
                                    </p:set>
                                    <p:anim calcmode="lin" valueType="num">
                                      <p:cBhvr additive="base">
                                        <p:cTn id="17" dur="200"/>
                                        <p:tgtEl>
                                          <p:spTgt spid="1978"/>
                                        </p:tgtEl>
                                        <p:attrNameLst>
                                          <p:attrName>ppt_w</p:attrName>
                                        </p:attrNameLst>
                                      </p:cBhvr>
                                      <p:tavLst>
                                        <p:tav tm="0">
                                          <p:val>
                                            <p:strVal val="0"/>
                                          </p:val>
                                        </p:tav>
                                        <p:tav tm="100000">
                                          <p:val>
                                            <p:strVal val="#ppt_w"/>
                                          </p:val>
                                        </p:tav>
                                      </p:tavLst>
                                    </p:anim>
                                    <p:anim calcmode="lin" valueType="num">
                                      <p:cBhvr additive="base">
                                        <p:cTn id="18" dur="200"/>
                                        <p:tgtEl>
                                          <p:spTgt spid="1978"/>
                                        </p:tgtEl>
                                        <p:attrNameLst>
                                          <p:attrName>ppt_h</p:attrName>
                                        </p:attrNameLst>
                                      </p:cBhvr>
                                      <p:tavLst>
                                        <p:tav tm="0">
                                          <p:val>
                                            <p:strVal val="0"/>
                                          </p:val>
                                        </p:tav>
                                        <p:tav tm="100000">
                                          <p:val>
                                            <p:strVal val="#ppt_h"/>
                                          </p:val>
                                        </p:tav>
                                      </p:tavLst>
                                    </p:anim>
                                  </p:childTnLst>
                                </p:cTn>
                              </p:par>
                              <p:par>
                                <p:cTn id="19" presetID="10" presetClass="entr" presetSubtype="0" fill="hold" nodeType="withEffect">
                                  <p:stCondLst>
                                    <p:cond delay="0"/>
                                  </p:stCondLst>
                                  <p:childTnLst>
                                    <p:set>
                                      <p:cBhvr>
                                        <p:cTn id="20" dur="1" fill="hold">
                                          <p:stCondLst>
                                            <p:cond delay="0"/>
                                          </p:stCondLst>
                                        </p:cTn>
                                        <p:tgtEl>
                                          <p:spTgt spid="1965"/>
                                        </p:tgtEl>
                                        <p:attrNameLst>
                                          <p:attrName>style.visibility</p:attrName>
                                        </p:attrNameLst>
                                      </p:cBhvr>
                                      <p:to>
                                        <p:strVal val="visible"/>
                                      </p:to>
                                    </p:set>
                                    <p:animEffect transition="in" filter="fade">
                                      <p:cBhvr>
                                        <p:cTn id="21" dur="300"/>
                                        <p:tgtEl>
                                          <p:spTgt spid="1965"/>
                                        </p:tgtEl>
                                      </p:cBhvr>
                                    </p:animEffect>
                                  </p:childTnLst>
                                </p:cTn>
                              </p:par>
                            </p:childTnLst>
                          </p:cTn>
                        </p:par>
                        <p:par>
                          <p:cTn id="22" fill="hold">
                            <p:stCondLst>
                              <p:cond delay="700"/>
                            </p:stCondLst>
                            <p:childTnLst>
                              <p:par>
                                <p:cTn id="23" presetID="23" presetClass="entr" presetSubtype="16" fill="hold" nodeType="afterEffect">
                                  <p:stCondLst>
                                    <p:cond delay="0"/>
                                  </p:stCondLst>
                                  <p:childTnLst>
                                    <p:set>
                                      <p:cBhvr>
                                        <p:cTn id="24" dur="1" fill="hold">
                                          <p:stCondLst>
                                            <p:cond delay="0"/>
                                          </p:stCondLst>
                                        </p:cTn>
                                        <p:tgtEl>
                                          <p:spTgt spid="1968"/>
                                        </p:tgtEl>
                                        <p:attrNameLst>
                                          <p:attrName>style.visibility</p:attrName>
                                        </p:attrNameLst>
                                      </p:cBhvr>
                                      <p:to>
                                        <p:strVal val="visible"/>
                                      </p:to>
                                    </p:set>
                                    <p:anim calcmode="lin" valueType="num">
                                      <p:cBhvr additive="base">
                                        <p:cTn id="25" dur="200"/>
                                        <p:tgtEl>
                                          <p:spTgt spid="1968"/>
                                        </p:tgtEl>
                                        <p:attrNameLst>
                                          <p:attrName>ppt_w</p:attrName>
                                        </p:attrNameLst>
                                      </p:cBhvr>
                                      <p:tavLst>
                                        <p:tav tm="0">
                                          <p:val>
                                            <p:strVal val="0"/>
                                          </p:val>
                                        </p:tav>
                                        <p:tav tm="100000">
                                          <p:val>
                                            <p:strVal val="#ppt_w"/>
                                          </p:val>
                                        </p:tav>
                                      </p:tavLst>
                                    </p:anim>
                                    <p:anim calcmode="lin" valueType="num">
                                      <p:cBhvr additive="base">
                                        <p:cTn id="26" dur="200"/>
                                        <p:tgtEl>
                                          <p:spTgt spid="1968"/>
                                        </p:tgtEl>
                                        <p:attrNameLst>
                                          <p:attrName>ppt_h</p:attrName>
                                        </p:attrNameLst>
                                      </p:cBhvr>
                                      <p:tavLst>
                                        <p:tav tm="0">
                                          <p:val>
                                            <p:strVal val="0"/>
                                          </p:val>
                                        </p:tav>
                                        <p:tav tm="100000">
                                          <p:val>
                                            <p:strVal val="#ppt_h"/>
                                          </p:val>
                                        </p:tav>
                                      </p:tavLst>
                                    </p:anim>
                                  </p:childTnLst>
                                </p:cTn>
                              </p:par>
                            </p:childTnLst>
                          </p:cTn>
                        </p:par>
                        <p:par>
                          <p:cTn id="27" fill="hold">
                            <p:stCondLst>
                              <p:cond delay="900"/>
                            </p:stCondLst>
                            <p:childTnLst>
                              <p:par>
                                <p:cTn id="28" presetID="23" presetClass="entr" presetSubtype="16" fill="hold" nodeType="afterEffect">
                                  <p:stCondLst>
                                    <p:cond delay="0"/>
                                  </p:stCondLst>
                                  <p:childTnLst>
                                    <p:set>
                                      <p:cBhvr>
                                        <p:cTn id="29" dur="1" fill="hold">
                                          <p:stCondLst>
                                            <p:cond delay="0"/>
                                          </p:stCondLst>
                                        </p:cTn>
                                        <p:tgtEl>
                                          <p:spTgt spid="1983"/>
                                        </p:tgtEl>
                                        <p:attrNameLst>
                                          <p:attrName>style.visibility</p:attrName>
                                        </p:attrNameLst>
                                      </p:cBhvr>
                                      <p:to>
                                        <p:strVal val="visible"/>
                                      </p:to>
                                    </p:set>
                                    <p:anim calcmode="lin" valueType="num">
                                      <p:cBhvr additive="base">
                                        <p:cTn id="30" dur="200"/>
                                        <p:tgtEl>
                                          <p:spTgt spid="1983"/>
                                        </p:tgtEl>
                                        <p:attrNameLst>
                                          <p:attrName>ppt_w</p:attrName>
                                        </p:attrNameLst>
                                      </p:cBhvr>
                                      <p:tavLst>
                                        <p:tav tm="0">
                                          <p:val>
                                            <p:strVal val="0"/>
                                          </p:val>
                                        </p:tav>
                                        <p:tav tm="100000">
                                          <p:val>
                                            <p:strVal val="#ppt_w"/>
                                          </p:val>
                                        </p:tav>
                                      </p:tavLst>
                                    </p:anim>
                                    <p:anim calcmode="lin" valueType="num">
                                      <p:cBhvr additive="base">
                                        <p:cTn id="31" dur="200"/>
                                        <p:tgtEl>
                                          <p:spTgt spid="1983"/>
                                        </p:tgtEl>
                                        <p:attrNameLst>
                                          <p:attrName>ppt_h</p:attrName>
                                        </p:attrNameLst>
                                      </p:cBhvr>
                                      <p:tavLst>
                                        <p:tav tm="0">
                                          <p:val>
                                            <p:strVal val="0"/>
                                          </p:val>
                                        </p:tav>
                                        <p:tav tm="100000">
                                          <p:val>
                                            <p:strVal val="#ppt_h"/>
                                          </p:val>
                                        </p:tav>
                                      </p:tavLst>
                                    </p:anim>
                                  </p:childTnLst>
                                </p:cTn>
                              </p:par>
                            </p:childTnLst>
                          </p:cTn>
                        </p:par>
                        <p:par>
                          <p:cTn id="32" fill="hold">
                            <p:stCondLst>
                              <p:cond delay="1100"/>
                            </p:stCondLst>
                            <p:childTnLst>
                              <p:par>
                                <p:cTn id="33" presetID="23" presetClass="entr" presetSubtype="16" fill="hold" nodeType="afterEffect">
                                  <p:stCondLst>
                                    <p:cond delay="0"/>
                                  </p:stCondLst>
                                  <p:childTnLst>
                                    <p:set>
                                      <p:cBhvr>
                                        <p:cTn id="34" dur="1" fill="hold">
                                          <p:stCondLst>
                                            <p:cond delay="0"/>
                                          </p:stCondLst>
                                        </p:cTn>
                                        <p:tgtEl>
                                          <p:spTgt spid="1970"/>
                                        </p:tgtEl>
                                        <p:attrNameLst>
                                          <p:attrName>style.visibility</p:attrName>
                                        </p:attrNameLst>
                                      </p:cBhvr>
                                      <p:to>
                                        <p:strVal val="visible"/>
                                      </p:to>
                                    </p:set>
                                    <p:anim calcmode="lin" valueType="num">
                                      <p:cBhvr additive="base">
                                        <p:cTn id="35" dur="200"/>
                                        <p:tgtEl>
                                          <p:spTgt spid="1970"/>
                                        </p:tgtEl>
                                        <p:attrNameLst>
                                          <p:attrName>ppt_w</p:attrName>
                                        </p:attrNameLst>
                                      </p:cBhvr>
                                      <p:tavLst>
                                        <p:tav tm="0">
                                          <p:val>
                                            <p:strVal val="0"/>
                                          </p:val>
                                        </p:tav>
                                        <p:tav tm="100000">
                                          <p:val>
                                            <p:strVal val="#ppt_w"/>
                                          </p:val>
                                        </p:tav>
                                      </p:tavLst>
                                    </p:anim>
                                    <p:anim calcmode="lin" valueType="num">
                                      <p:cBhvr additive="base">
                                        <p:cTn id="36" dur="200"/>
                                        <p:tgtEl>
                                          <p:spTgt spid="1970"/>
                                        </p:tgtEl>
                                        <p:attrNameLst>
                                          <p:attrName>ppt_h</p:attrName>
                                        </p:attrNameLst>
                                      </p:cBhvr>
                                      <p:tavLst>
                                        <p:tav tm="0">
                                          <p:val>
                                            <p:strVal val="0"/>
                                          </p:val>
                                        </p:tav>
                                        <p:tav tm="100000">
                                          <p:val>
                                            <p:strVal val="#ppt_h"/>
                                          </p:val>
                                        </p:tav>
                                      </p:tavLst>
                                    </p:anim>
                                  </p:childTnLst>
                                </p:cTn>
                              </p:par>
                            </p:childTnLst>
                          </p:cTn>
                        </p:par>
                        <p:par>
                          <p:cTn id="37" fill="hold">
                            <p:stCondLst>
                              <p:cond delay="1300"/>
                            </p:stCondLst>
                            <p:childTnLst>
                              <p:par>
                                <p:cTn id="38" presetID="23" presetClass="entr" presetSubtype="16" fill="hold" nodeType="afterEffect">
                                  <p:stCondLst>
                                    <p:cond delay="0"/>
                                  </p:stCondLst>
                                  <p:childTnLst>
                                    <p:set>
                                      <p:cBhvr>
                                        <p:cTn id="39" dur="1" fill="hold">
                                          <p:stCondLst>
                                            <p:cond delay="0"/>
                                          </p:stCondLst>
                                        </p:cTn>
                                        <p:tgtEl>
                                          <p:spTgt spid="1989"/>
                                        </p:tgtEl>
                                        <p:attrNameLst>
                                          <p:attrName>style.visibility</p:attrName>
                                        </p:attrNameLst>
                                      </p:cBhvr>
                                      <p:to>
                                        <p:strVal val="visible"/>
                                      </p:to>
                                    </p:set>
                                    <p:anim calcmode="lin" valueType="num">
                                      <p:cBhvr additive="base">
                                        <p:cTn id="40" dur="200"/>
                                        <p:tgtEl>
                                          <p:spTgt spid="1989"/>
                                        </p:tgtEl>
                                        <p:attrNameLst>
                                          <p:attrName>ppt_w</p:attrName>
                                        </p:attrNameLst>
                                      </p:cBhvr>
                                      <p:tavLst>
                                        <p:tav tm="0">
                                          <p:val>
                                            <p:strVal val="0"/>
                                          </p:val>
                                        </p:tav>
                                        <p:tav tm="100000">
                                          <p:val>
                                            <p:strVal val="#ppt_w"/>
                                          </p:val>
                                        </p:tav>
                                      </p:tavLst>
                                    </p:anim>
                                    <p:anim calcmode="lin" valueType="num">
                                      <p:cBhvr additive="base">
                                        <p:cTn id="41" dur="200"/>
                                        <p:tgtEl>
                                          <p:spTgt spid="1989"/>
                                        </p:tgtEl>
                                        <p:attrNameLst>
                                          <p:attrName>ppt_h</p:attrName>
                                        </p:attrNameLst>
                                      </p:cBhvr>
                                      <p:tavLst>
                                        <p:tav tm="0">
                                          <p:val>
                                            <p:strVal val="0"/>
                                          </p:val>
                                        </p:tav>
                                        <p:tav tm="100000">
                                          <p:val>
                                            <p:strVal val="#ppt_h"/>
                                          </p:val>
                                        </p:tav>
                                      </p:tavLst>
                                    </p:anim>
                                  </p:childTnLst>
                                </p:cTn>
                              </p:par>
                            </p:childTnLst>
                          </p:cTn>
                        </p:par>
                        <p:par>
                          <p:cTn id="42" fill="hold">
                            <p:stCondLst>
                              <p:cond delay="1500"/>
                            </p:stCondLst>
                            <p:childTnLst>
                              <p:par>
                                <p:cTn id="43" presetID="23" presetClass="entr" presetSubtype="16" fill="hold" nodeType="afterEffect">
                                  <p:stCondLst>
                                    <p:cond delay="0"/>
                                  </p:stCondLst>
                                  <p:childTnLst>
                                    <p:set>
                                      <p:cBhvr>
                                        <p:cTn id="44" dur="1" fill="hold">
                                          <p:stCondLst>
                                            <p:cond delay="0"/>
                                          </p:stCondLst>
                                        </p:cTn>
                                        <p:tgtEl>
                                          <p:spTgt spid="1981"/>
                                        </p:tgtEl>
                                        <p:attrNameLst>
                                          <p:attrName>style.visibility</p:attrName>
                                        </p:attrNameLst>
                                      </p:cBhvr>
                                      <p:to>
                                        <p:strVal val="visible"/>
                                      </p:to>
                                    </p:set>
                                    <p:anim calcmode="lin" valueType="num">
                                      <p:cBhvr additive="base">
                                        <p:cTn id="45" dur="200"/>
                                        <p:tgtEl>
                                          <p:spTgt spid="1981"/>
                                        </p:tgtEl>
                                        <p:attrNameLst>
                                          <p:attrName>ppt_w</p:attrName>
                                        </p:attrNameLst>
                                      </p:cBhvr>
                                      <p:tavLst>
                                        <p:tav tm="0">
                                          <p:val>
                                            <p:strVal val="0"/>
                                          </p:val>
                                        </p:tav>
                                        <p:tav tm="100000">
                                          <p:val>
                                            <p:strVal val="#ppt_w"/>
                                          </p:val>
                                        </p:tav>
                                      </p:tavLst>
                                    </p:anim>
                                    <p:anim calcmode="lin" valueType="num">
                                      <p:cBhvr additive="base">
                                        <p:cTn id="46" dur="200"/>
                                        <p:tgtEl>
                                          <p:spTgt spid="1981"/>
                                        </p:tgtEl>
                                        <p:attrNameLst>
                                          <p:attrName>ppt_h</p:attrName>
                                        </p:attrNameLst>
                                      </p:cBhvr>
                                      <p:tavLst>
                                        <p:tav tm="0">
                                          <p:val>
                                            <p:strVal val="0"/>
                                          </p:val>
                                        </p:tav>
                                        <p:tav tm="100000">
                                          <p:val>
                                            <p:strVal val="#ppt_h"/>
                                          </p:val>
                                        </p:tav>
                                      </p:tavLst>
                                    </p:anim>
                                  </p:childTnLst>
                                </p:cTn>
                              </p:par>
                            </p:childTnLst>
                          </p:cTn>
                        </p:par>
                        <p:par>
                          <p:cTn id="47" fill="hold">
                            <p:stCondLst>
                              <p:cond delay="1700"/>
                            </p:stCondLst>
                            <p:childTnLst>
                              <p:par>
                                <p:cTn id="48" presetID="23" presetClass="entr" presetSubtype="16" fill="hold" nodeType="afterEffect">
                                  <p:stCondLst>
                                    <p:cond delay="0"/>
                                  </p:stCondLst>
                                  <p:childTnLst>
                                    <p:set>
                                      <p:cBhvr>
                                        <p:cTn id="49" dur="1" fill="hold">
                                          <p:stCondLst>
                                            <p:cond delay="0"/>
                                          </p:stCondLst>
                                        </p:cTn>
                                        <p:tgtEl>
                                          <p:spTgt spid="1972"/>
                                        </p:tgtEl>
                                        <p:attrNameLst>
                                          <p:attrName>style.visibility</p:attrName>
                                        </p:attrNameLst>
                                      </p:cBhvr>
                                      <p:to>
                                        <p:strVal val="visible"/>
                                      </p:to>
                                    </p:set>
                                    <p:anim calcmode="lin" valueType="num">
                                      <p:cBhvr additive="base">
                                        <p:cTn id="50" dur="200"/>
                                        <p:tgtEl>
                                          <p:spTgt spid="1972"/>
                                        </p:tgtEl>
                                        <p:attrNameLst>
                                          <p:attrName>ppt_w</p:attrName>
                                        </p:attrNameLst>
                                      </p:cBhvr>
                                      <p:tavLst>
                                        <p:tav tm="0">
                                          <p:val>
                                            <p:strVal val="0"/>
                                          </p:val>
                                        </p:tav>
                                        <p:tav tm="100000">
                                          <p:val>
                                            <p:strVal val="#ppt_w"/>
                                          </p:val>
                                        </p:tav>
                                      </p:tavLst>
                                    </p:anim>
                                    <p:anim calcmode="lin" valueType="num">
                                      <p:cBhvr additive="base">
                                        <p:cTn id="51" dur="200"/>
                                        <p:tgtEl>
                                          <p:spTgt spid="1972"/>
                                        </p:tgtEl>
                                        <p:attrNameLst>
                                          <p:attrName>ppt_h</p:attrName>
                                        </p:attrNameLst>
                                      </p:cBhvr>
                                      <p:tavLst>
                                        <p:tav tm="0">
                                          <p:val>
                                            <p:strVal val="0"/>
                                          </p:val>
                                        </p:tav>
                                        <p:tav tm="100000">
                                          <p:val>
                                            <p:strVal val="#ppt_h"/>
                                          </p:val>
                                        </p:tav>
                                      </p:tavLst>
                                    </p:anim>
                                  </p:childTnLst>
                                </p:cTn>
                              </p:par>
                            </p:childTnLst>
                          </p:cTn>
                        </p:par>
                        <p:par>
                          <p:cTn id="52" fill="hold">
                            <p:stCondLst>
                              <p:cond delay="1900"/>
                            </p:stCondLst>
                            <p:childTnLst>
                              <p:par>
                                <p:cTn id="53" presetID="23" presetClass="entr" presetSubtype="16" fill="hold" nodeType="afterEffect">
                                  <p:stCondLst>
                                    <p:cond delay="0"/>
                                  </p:stCondLst>
                                  <p:childTnLst>
                                    <p:set>
                                      <p:cBhvr>
                                        <p:cTn id="54" dur="1" fill="hold">
                                          <p:stCondLst>
                                            <p:cond delay="0"/>
                                          </p:stCondLst>
                                        </p:cTn>
                                        <p:tgtEl>
                                          <p:spTgt spid="1975"/>
                                        </p:tgtEl>
                                        <p:attrNameLst>
                                          <p:attrName>style.visibility</p:attrName>
                                        </p:attrNameLst>
                                      </p:cBhvr>
                                      <p:to>
                                        <p:strVal val="visible"/>
                                      </p:to>
                                    </p:set>
                                    <p:anim calcmode="lin" valueType="num">
                                      <p:cBhvr additive="base">
                                        <p:cTn id="55" dur="200"/>
                                        <p:tgtEl>
                                          <p:spTgt spid="1975"/>
                                        </p:tgtEl>
                                        <p:attrNameLst>
                                          <p:attrName>ppt_w</p:attrName>
                                        </p:attrNameLst>
                                      </p:cBhvr>
                                      <p:tavLst>
                                        <p:tav tm="0">
                                          <p:val>
                                            <p:strVal val="0"/>
                                          </p:val>
                                        </p:tav>
                                        <p:tav tm="100000">
                                          <p:val>
                                            <p:strVal val="#ppt_w"/>
                                          </p:val>
                                        </p:tav>
                                      </p:tavLst>
                                    </p:anim>
                                    <p:anim calcmode="lin" valueType="num">
                                      <p:cBhvr additive="base">
                                        <p:cTn id="56" dur="200"/>
                                        <p:tgtEl>
                                          <p:spTgt spid="1975"/>
                                        </p:tgtEl>
                                        <p:attrNameLst>
                                          <p:attrName>ppt_h</p:attrName>
                                        </p:attrNameLst>
                                      </p:cBhvr>
                                      <p:tavLst>
                                        <p:tav tm="0">
                                          <p:val>
                                            <p:strVal val="0"/>
                                          </p:val>
                                        </p:tav>
                                        <p:tav tm="100000">
                                          <p:val>
                                            <p:strVal val="#ppt_h"/>
                                          </p:val>
                                        </p:tav>
                                      </p:tavLst>
                                    </p:anim>
                                  </p:childTnLst>
                                </p:cTn>
                              </p:par>
                            </p:childTnLst>
                          </p:cTn>
                        </p:par>
                        <p:par>
                          <p:cTn id="57" fill="hold">
                            <p:stCondLst>
                              <p:cond delay="2100"/>
                            </p:stCondLst>
                            <p:childTnLst>
                              <p:par>
                                <p:cTn id="58" presetID="23" presetClass="entr" presetSubtype="16" fill="hold" nodeType="afterEffect">
                                  <p:stCondLst>
                                    <p:cond delay="0"/>
                                  </p:stCondLst>
                                  <p:childTnLst>
                                    <p:set>
                                      <p:cBhvr>
                                        <p:cTn id="59" dur="1" fill="hold">
                                          <p:stCondLst>
                                            <p:cond delay="0"/>
                                          </p:stCondLst>
                                        </p:cTn>
                                        <p:tgtEl>
                                          <p:spTgt spid="1992"/>
                                        </p:tgtEl>
                                        <p:attrNameLst>
                                          <p:attrName>style.visibility</p:attrName>
                                        </p:attrNameLst>
                                      </p:cBhvr>
                                      <p:to>
                                        <p:strVal val="visible"/>
                                      </p:to>
                                    </p:set>
                                    <p:anim calcmode="lin" valueType="num">
                                      <p:cBhvr additive="base">
                                        <p:cTn id="60" dur="200"/>
                                        <p:tgtEl>
                                          <p:spTgt spid="1992"/>
                                        </p:tgtEl>
                                        <p:attrNameLst>
                                          <p:attrName>ppt_w</p:attrName>
                                        </p:attrNameLst>
                                      </p:cBhvr>
                                      <p:tavLst>
                                        <p:tav tm="0">
                                          <p:val>
                                            <p:strVal val="0"/>
                                          </p:val>
                                        </p:tav>
                                        <p:tav tm="100000">
                                          <p:val>
                                            <p:strVal val="#ppt_w"/>
                                          </p:val>
                                        </p:tav>
                                      </p:tavLst>
                                    </p:anim>
                                    <p:anim calcmode="lin" valueType="num">
                                      <p:cBhvr additive="base">
                                        <p:cTn id="61" dur="200"/>
                                        <p:tgtEl>
                                          <p:spTgt spid="1992"/>
                                        </p:tgtEl>
                                        <p:attrNameLst>
                                          <p:attrName>ppt_h</p:attrName>
                                        </p:attrNameLst>
                                      </p:cBhvr>
                                      <p:tavLst>
                                        <p:tav tm="0">
                                          <p:val>
                                            <p:strVal val="0"/>
                                          </p:val>
                                        </p:tav>
                                        <p:tav tm="100000">
                                          <p:val>
                                            <p:strVal val="#ppt_h"/>
                                          </p:val>
                                        </p:tav>
                                      </p:tavLst>
                                    </p:anim>
                                  </p:childTnLst>
                                </p:cTn>
                              </p:par>
                            </p:childTnLst>
                          </p:cTn>
                        </p:par>
                        <p:par>
                          <p:cTn id="62" fill="hold">
                            <p:stCondLst>
                              <p:cond delay="2300"/>
                            </p:stCondLst>
                            <p:childTnLst>
                              <p:par>
                                <p:cTn id="63" presetID="23" presetClass="entr" presetSubtype="16" fill="hold" nodeType="afterEffect">
                                  <p:stCondLst>
                                    <p:cond delay="0"/>
                                  </p:stCondLst>
                                  <p:childTnLst>
                                    <p:set>
                                      <p:cBhvr>
                                        <p:cTn id="64" dur="1" fill="hold">
                                          <p:stCondLst>
                                            <p:cond delay="0"/>
                                          </p:stCondLst>
                                        </p:cTn>
                                        <p:tgtEl>
                                          <p:spTgt spid="1977"/>
                                        </p:tgtEl>
                                        <p:attrNameLst>
                                          <p:attrName>style.visibility</p:attrName>
                                        </p:attrNameLst>
                                      </p:cBhvr>
                                      <p:to>
                                        <p:strVal val="visible"/>
                                      </p:to>
                                    </p:set>
                                    <p:anim calcmode="lin" valueType="num">
                                      <p:cBhvr additive="base">
                                        <p:cTn id="65" dur="200"/>
                                        <p:tgtEl>
                                          <p:spTgt spid="1977"/>
                                        </p:tgtEl>
                                        <p:attrNameLst>
                                          <p:attrName>ppt_w</p:attrName>
                                        </p:attrNameLst>
                                      </p:cBhvr>
                                      <p:tavLst>
                                        <p:tav tm="0">
                                          <p:val>
                                            <p:strVal val="0"/>
                                          </p:val>
                                        </p:tav>
                                        <p:tav tm="100000">
                                          <p:val>
                                            <p:strVal val="#ppt_w"/>
                                          </p:val>
                                        </p:tav>
                                      </p:tavLst>
                                    </p:anim>
                                    <p:anim calcmode="lin" valueType="num">
                                      <p:cBhvr additive="base">
                                        <p:cTn id="66" dur="200"/>
                                        <p:tgtEl>
                                          <p:spTgt spid="1977"/>
                                        </p:tgtEl>
                                        <p:attrNameLst>
                                          <p:attrName>ppt_h</p:attrName>
                                        </p:attrNameLst>
                                      </p:cBhvr>
                                      <p:tavLst>
                                        <p:tav tm="0">
                                          <p:val>
                                            <p:strVal val="0"/>
                                          </p:val>
                                        </p:tav>
                                        <p:tav tm="100000">
                                          <p:val>
                                            <p:strVal val="#ppt_h"/>
                                          </p:val>
                                        </p:tav>
                                      </p:tavLst>
                                    </p:anim>
                                  </p:childTnLst>
                                </p:cTn>
                              </p:par>
                            </p:childTnLst>
                          </p:cTn>
                        </p:par>
                        <p:par>
                          <p:cTn id="67" fill="hold">
                            <p:stCondLst>
                              <p:cond delay="2500"/>
                            </p:stCondLst>
                            <p:childTnLst>
                              <p:par>
                                <p:cTn id="68" presetID="23" presetClass="entr" presetSubtype="16" fill="hold" nodeType="afterEffect">
                                  <p:stCondLst>
                                    <p:cond delay="0"/>
                                  </p:stCondLst>
                                  <p:childTnLst>
                                    <p:set>
                                      <p:cBhvr>
                                        <p:cTn id="69" dur="1" fill="hold">
                                          <p:stCondLst>
                                            <p:cond delay="0"/>
                                          </p:stCondLst>
                                        </p:cTn>
                                        <p:tgtEl>
                                          <p:spTgt spid="1969"/>
                                        </p:tgtEl>
                                        <p:attrNameLst>
                                          <p:attrName>style.visibility</p:attrName>
                                        </p:attrNameLst>
                                      </p:cBhvr>
                                      <p:to>
                                        <p:strVal val="visible"/>
                                      </p:to>
                                    </p:set>
                                    <p:anim calcmode="lin" valueType="num">
                                      <p:cBhvr additive="base">
                                        <p:cTn id="70" dur="10"/>
                                        <p:tgtEl>
                                          <p:spTgt spid="1969"/>
                                        </p:tgtEl>
                                        <p:attrNameLst>
                                          <p:attrName>ppt_w</p:attrName>
                                        </p:attrNameLst>
                                      </p:cBhvr>
                                      <p:tavLst>
                                        <p:tav tm="0">
                                          <p:val>
                                            <p:strVal val="0"/>
                                          </p:val>
                                        </p:tav>
                                        <p:tav tm="100000">
                                          <p:val>
                                            <p:strVal val="#ppt_w"/>
                                          </p:val>
                                        </p:tav>
                                      </p:tavLst>
                                    </p:anim>
                                    <p:anim calcmode="lin" valueType="num">
                                      <p:cBhvr additive="base">
                                        <p:cTn id="71" dur="10"/>
                                        <p:tgtEl>
                                          <p:spTgt spid="1969"/>
                                        </p:tgtEl>
                                        <p:attrNameLst>
                                          <p:attrName>ppt_h</p:attrName>
                                        </p:attrNameLst>
                                      </p:cBhvr>
                                      <p:tavLst>
                                        <p:tav tm="0">
                                          <p:val>
                                            <p:strVal val="0"/>
                                          </p:val>
                                        </p:tav>
                                        <p:tav tm="100000">
                                          <p:val>
                                            <p:strVal val="#ppt_h"/>
                                          </p:val>
                                        </p:tav>
                                      </p:tavLst>
                                    </p:anim>
                                  </p:childTnLst>
                                </p:cTn>
                              </p:par>
                            </p:childTnLst>
                          </p:cTn>
                        </p:par>
                        <p:par>
                          <p:cTn id="72" fill="hold">
                            <p:stCondLst>
                              <p:cond delay="2510"/>
                            </p:stCondLst>
                            <p:childTnLst>
                              <p:par>
                                <p:cTn id="73" presetID="23" presetClass="entr" presetSubtype="16" fill="hold" nodeType="afterEffect">
                                  <p:stCondLst>
                                    <p:cond delay="0"/>
                                  </p:stCondLst>
                                  <p:childTnLst>
                                    <p:set>
                                      <p:cBhvr>
                                        <p:cTn id="74" dur="1" fill="hold">
                                          <p:stCondLst>
                                            <p:cond delay="0"/>
                                          </p:stCondLst>
                                        </p:cTn>
                                        <p:tgtEl>
                                          <p:spTgt spid="1967"/>
                                        </p:tgtEl>
                                        <p:attrNameLst>
                                          <p:attrName>style.visibility</p:attrName>
                                        </p:attrNameLst>
                                      </p:cBhvr>
                                      <p:to>
                                        <p:strVal val="visible"/>
                                      </p:to>
                                    </p:set>
                                    <p:anim calcmode="lin" valueType="num">
                                      <p:cBhvr additive="base">
                                        <p:cTn id="75" dur="10"/>
                                        <p:tgtEl>
                                          <p:spTgt spid="1967"/>
                                        </p:tgtEl>
                                        <p:attrNameLst>
                                          <p:attrName>ppt_w</p:attrName>
                                        </p:attrNameLst>
                                      </p:cBhvr>
                                      <p:tavLst>
                                        <p:tav tm="0">
                                          <p:val>
                                            <p:strVal val="0"/>
                                          </p:val>
                                        </p:tav>
                                        <p:tav tm="100000">
                                          <p:val>
                                            <p:strVal val="#ppt_w"/>
                                          </p:val>
                                        </p:tav>
                                      </p:tavLst>
                                    </p:anim>
                                    <p:anim calcmode="lin" valueType="num">
                                      <p:cBhvr additive="base">
                                        <p:cTn id="76" dur="10"/>
                                        <p:tgtEl>
                                          <p:spTgt spid="1967"/>
                                        </p:tgtEl>
                                        <p:attrNameLst>
                                          <p:attrName>ppt_h</p:attrName>
                                        </p:attrNameLst>
                                      </p:cBhvr>
                                      <p:tavLst>
                                        <p:tav tm="0">
                                          <p:val>
                                            <p:strVal val="0"/>
                                          </p:val>
                                        </p:tav>
                                        <p:tav tm="100000">
                                          <p:val>
                                            <p:strVal val="#ppt_h"/>
                                          </p:val>
                                        </p:tav>
                                      </p:tavLst>
                                    </p:anim>
                                  </p:childTnLst>
                                </p:cTn>
                              </p:par>
                            </p:childTnLst>
                          </p:cTn>
                        </p:par>
                        <p:par>
                          <p:cTn id="77" fill="hold">
                            <p:stCondLst>
                              <p:cond delay="2520"/>
                            </p:stCondLst>
                            <p:childTnLst>
                              <p:par>
                                <p:cTn id="78" presetID="23" presetClass="entr" presetSubtype="16" fill="hold" nodeType="afterEffect">
                                  <p:stCondLst>
                                    <p:cond delay="0"/>
                                  </p:stCondLst>
                                  <p:childTnLst>
                                    <p:set>
                                      <p:cBhvr>
                                        <p:cTn id="79" dur="1" fill="hold">
                                          <p:stCondLst>
                                            <p:cond delay="0"/>
                                          </p:stCondLst>
                                        </p:cTn>
                                        <p:tgtEl>
                                          <p:spTgt spid="1971"/>
                                        </p:tgtEl>
                                        <p:attrNameLst>
                                          <p:attrName>style.visibility</p:attrName>
                                        </p:attrNameLst>
                                      </p:cBhvr>
                                      <p:to>
                                        <p:strVal val="visible"/>
                                      </p:to>
                                    </p:set>
                                    <p:anim calcmode="lin" valueType="num">
                                      <p:cBhvr additive="base">
                                        <p:cTn id="80" dur="200"/>
                                        <p:tgtEl>
                                          <p:spTgt spid="1971"/>
                                        </p:tgtEl>
                                        <p:attrNameLst>
                                          <p:attrName>ppt_w</p:attrName>
                                        </p:attrNameLst>
                                      </p:cBhvr>
                                      <p:tavLst>
                                        <p:tav tm="0">
                                          <p:val>
                                            <p:strVal val="0"/>
                                          </p:val>
                                        </p:tav>
                                        <p:tav tm="100000">
                                          <p:val>
                                            <p:strVal val="#ppt_w"/>
                                          </p:val>
                                        </p:tav>
                                      </p:tavLst>
                                    </p:anim>
                                    <p:anim calcmode="lin" valueType="num">
                                      <p:cBhvr additive="base">
                                        <p:cTn id="81" dur="200"/>
                                        <p:tgtEl>
                                          <p:spTgt spid="1971"/>
                                        </p:tgtEl>
                                        <p:attrNameLst>
                                          <p:attrName>ppt_h</p:attrName>
                                        </p:attrNameLst>
                                      </p:cBhvr>
                                      <p:tavLst>
                                        <p:tav tm="0">
                                          <p:val>
                                            <p:strVal val="0"/>
                                          </p:val>
                                        </p:tav>
                                        <p:tav tm="100000">
                                          <p:val>
                                            <p:strVal val="#ppt_h"/>
                                          </p:val>
                                        </p:tav>
                                      </p:tavLst>
                                    </p:anim>
                                  </p:childTnLst>
                                </p:cTn>
                              </p:par>
                            </p:childTnLst>
                          </p:cTn>
                        </p:par>
                        <p:par>
                          <p:cTn id="82" fill="hold">
                            <p:stCondLst>
                              <p:cond delay="2720"/>
                            </p:stCondLst>
                            <p:childTnLst>
                              <p:par>
                                <p:cTn id="83" presetID="23" presetClass="entr" presetSubtype="16" fill="hold" nodeType="afterEffect">
                                  <p:stCondLst>
                                    <p:cond delay="0"/>
                                  </p:stCondLst>
                                  <p:childTnLst>
                                    <p:set>
                                      <p:cBhvr>
                                        <p:cTn id="84" dur="1" fill="hold">
                                          <p:stCondLst>
                                            <p:cond delay="0"/>
                                          </p:stCondLst>
                                        </p:cTn>
                                        <p:tgtEl>
                                          <p:spTgt spid="1984"/>
                                        </p:tgtEl>
                                        <p:attrNameLst>
                                          <p:attrName>style.visibility</p:attrName>
                                        </p:attrNameLst>
                                      </p:cBhvr>
                                      <p:to>
                                        <p:strVal val="visible"/>
                                      </p:to>
                                    </p:set>
                                    <p:anim calcmode="lin" valueType="num">
                                      <p:cBhvr additive="base">
                                        <p:cTn id="85" dur="200"/>
                                        <p:tgtEl>
                                          <p:spTgt spid="1984"/>
                                        </p:tgtEl>
                                        <p:attrNameLst>
                                          <p:attrName>ppt_w</p:attrName>
                                        </p:attrNameLst>
                                      </p:cBhvr>
                                      <p:tavLst>
                                        <p:tav tm="0">
                                          <p:val>
                                            <p:strVal val="0"/>
                                          </p:val>
                                        </p:tav>
                                        <p:tav tm="100000">
                                          <p:val>
                                            <p:strVal val="#ppt_w"/>
                                          </p:val>
                                        </p:tav>
                                      </p:tavLst>
                                    </p:anim>
                                    <p:anim calcmode="lin" valueType="num">
                                      <p:cBhvr additive="base">
                                        <p:cTn id="86" dur="200"/>
                                        <p:tgtEl>
                                          <p:spTgt spid="1984"/>
                                        </p:tgtEl>
                                        <p:attrNameLst>
                                          <p:attrName>ppt_h</p:attrName>
                                        </p:attrNameLst>
                                      </p:cBhvr>
                                      <p:tavLst>
                                        <p:tav tm="0">
                                          <p:val>
                                            <p:strVal val="0"/>
                                          </p:val>
                                        </p:tav>
                                        <p:tav tm="100000">
                                          <p:val>
                                            <p:strVal val="#ppt_h"/>
                                          </p:val>
                                        </p:tav>
                                      </p:tavLst>
                                    </p:anim>
                                  </p:childTnLst>
                                </p:cTn>
                              </p:par>
                            </p:childTnLst>
                          </p:cTn>
                        </p:par>
                        <p:par>
                          <p:cTn id="87" fill="hold">
                            <p:stCondLst>
                              <p:cond delay="2920"/>
                            </p:stCondLst>
                            <p:childTnLst>
                              <p:par>
                                <p:cTn id="88" presetID="23" presetClass="entr" presetSubtype="16" fill="hold" nodeType="afterEffect">
                                  <p:stCondLst>
                                    <p:cond delay="0"/>
                                  </p:stCondLst>
                                  <p:childTnLst>
                                    <p:set>
                                      <p:cBhvr>
                                        <p:cTn id="89" dur="1" fill="hold">
                                          <p:stCondLst>
                                            <p:cond delay="0"/>
                                          </p:stCondLst>
                                        </p:cTn>
                                        <p:tgtEl>
                                          <p:spTgt spid="1993"/>
                                        </p:tgtEl>
                                        <p:attrNameLst>
                                          <p:attrName>style.visibility</p:attrName>
                                        </p:attrNameLst>
                                      </p:cBhvr>
                                      <p:to>
                                        <p:strVal val="visible"/>
                                      </p:to>
                                    </p:set>
                                    <p:anim calcmode="lin" valueType="num">
                                      <p:cBhvr additive="base">
                                        <p:cTn id="90" dur="200"/>
                                        <p:tgtEl>
                                          <p:spTgt spid="1993"/>
                                        </p:tgtEl>
                                        <p:attrNameLst>
                                          <p:attrName>ppt_w</p:attrName>
                                        </p:attrNameLst>
                                      </p:cBhvr>
                                      <p:tavLst>
                                        <p:tav tm="0">
                                          <p:val>
                                            <p:strVal val="0"/>
                                          </p:val>
                                        </p:tav>
                                        <p:tav tm="100000">
                                          <p:val>
                                            <p:strVal val="#ppt_w"/>
                                          </p:val>
                                        </p:tav>
                                      </p:tavLst>
                                    </p:anim>
                                    <p:anim calcmode="lin" valueType="num">
                                      <p:cBhvr additive="base">
                                        <p:cTn id="91" dur="200"/>
                                        <p:tgtEl>
                                          <p:spTgt spid="1993"/>
                                        </p:tgtEl>
                                        <p:attrNameLst>
                                          <p:attrName>ppt_h</p:attrName>
                                        </p:attrNameLst>
                                      </p:cBhvr>
                                      <p:tavLst>
                                        <p:tav tm="0">
                                          <p:val>
                                            <p:strVal val="0"/>
                                          </p:val>
                                        </p:tav>
                                        <p:tav tm="100000">
                                          <p:val>
                                            <p:strVal val="#ppt_h"/>
                                          </p:val>
                                        </p:tav>
                                      </p:tavLst>
                                    </p:anim>
                                  </p:childTnLst>
                                </p:cTn>
                              </p:par>
                            </p:childTnLst>
                          </p:cTn>
                        </p:par>
                        <p:par>
                          <p:cTn id="92" fill="hold">
                            <p:stCondLst>
                              <p:cond delay="3120"/>
                            </p:stCondLst>
                            <p:childTnLst>
                              <p:par>
                                <p:cTn id="93" presetID="23" presetClass="entr" presetSubtype="16" fill="hold" nodeType="afterEffect">
                                  <p:stCondLst>
                                    <p:cond delay="0"/>
                                  </p:stCondLst>
                                  <p:childTnLst>
                                    <p:set>
                                      <p:cBhvr>
                                        <p:cTn id="94" dur="1" fill="hold">
                                          <p:stCondLst>
                                            <p:cond delay="0"/>
                                          </p:stCondLst>
                                        </p:cTn>
                                        <p:tgtEl>
                                          <p:spTgt spid="1974"/>
                                        </p:tgtEl>
                                        <p:attrNameLst>
                                          <p:attrName>style.visibility</p:attrName>
                                        </p:attrNameLst>
                                      </p:cBhvr>
                                      <p:to>
                                        <p:strVal val="visible"/>
                                      </p:to>
                                    </p:set>
                                    <p:anim calcmode="lin" valueType="num">
                                      <p:cBhvr additive="base">
                                        <p:cTn id="95" dur="200"/>
                                        <p:tgtEl>
                                          <p:spTgt spid="1974"/>
                                        </p:tgtEl>
                                        <p:attrNameLst>
                                          <p:attrName>ppt_w</p:attrName>
                                        </p:attrNameLst>
                                      </p:cBhvr>
                                      <p:tavLst>
                                        <p:tav tm="0">
                                          <p:val>
                                            <p:strVal val="0"/>
                                          </p:val>
                                        </p:tav>
                                        <p:tav tm="100000">
                                          <p:val>
                                            <p:strVal val="#ppt_w"/>
                                          </p:val>
                                        </p:tav>
                                      </p:tavLst>
                                    </p:anim>
                                    <p:anim calcmode="lin" valueType="num">
                                      <p:cBhvr additive="base">
                                        <p:cTn id="96" dur="200"/>
                                        <p:tgtEl>
                                          <p:spTgt spid="1974"/>
                                        </p:tgtEl>
                                        <p:attrNameLst>
                                          <p:attrName>ppt_h</p:attrName>
                                        </p:attrNameLst>
                                      </p:cBhvr>
                                      <p:tavLst>
                                        <p:tav tm="0">
                                          <p:val>
                                            <p:strVal val="0"/>
                                          </p:val>
                                        </p:tav>
                                        <p:tav tm="100000">
                                          <p:val>
                                            <p:strVal val="#ppt_h"/>
                                          </p:val>
                                        </p:tav>
                                      </p:tavLst>
                                    </p:anim>
                                  </p:childTnLst>
                                </p:cTn>
                              </p:par>
                            </p:childTnLst>
                          </p:cTn>
                        </p:par>
                        <p:par>
                          <p:cTn id="97" fill="hold">
                            <p:stCondLst>
                              <p:cond delay="3320"/>
                            </p:stCondLst>
                            <p:childTnLst>
                              <p:par>
                                <p:cTn id="98" presetID="23" presetClass="entr" presetSubtype="16" fill="hold" nodeType="afterEffect">
                                  <p:stCondLst>
                                    <p:cond delay="0"/>
                                  </p:stCondLst>
                                  <p:childTnLst>
                                    <p:set>
                                      <p:cBhvr>
                                        <p:cTn id="99" dur="1" fill="hold">
                                          <p:stCondLst>
                                            <p:cond delay="0"/>
                                          </p:stCondLst>
                                        </p:cTn>
                                        <p:tgtEl>
                                          <p:spTgt spid="1976"/>
                                        </p:tgtEl>
                                        <p:attrNameLst>
                                          <p:attrName>style.visibility</p:attrName>
                                        </p:attrNameLst>
                                      </p:cBhvr>
                                      <p:to>
                                        <p:strVal val="visible"/>
                                      </p:to>
                                    </p:set>
                                    <p:anim calcmode="lin" valueType="num">
                                      <p:cBhvr additive="base">
                                        <p:cTn id="100" dur="200"/>
                                        <p:tgtEl>
                                          <p:spTgt spid="1976"/>
                                        </p:tgtEl>
                                        <p:attrNameLst>
                                          <p:attrName>ppt_w</p:attrName>
                                        </p:attrNameLst>
                                      </p:cBhvr>
                                      <p:tavLst>
                                        <p:tav tm="0">
                                          <p:val>
                                            <p:strVal val="0"/>
                                          </p:val>
                                        </p:tav>
                                        <p:tav tm="100000">
                                          <p:val>
                                            <p:strVal val="#ppt_w"/>
                                          </p:val>
                                        </p:tav>
                                      </p:tavLst>
                                    </p:anim>
                                    <p:anim calcmode="lin" valueType="num">
                                      <p:cBhvr additive="base">
                                        <p:cTn id="101" dur="200"/>
                                        <p:tgtEl>
                                          <p:spTgt spid="1976"/>
                                        </p:tgtEl>
                                        <p:attrNameLst>
                                          <p:attrName>ppt_h</p:attrName>
                                        </p:attrNameLst>
                                      </p:cBhvr>
                                      <p:tavLst>
                                        <p:tav tm="0">
                                          <p:val>
                                            <p:strVal val="0"/>
                                          </p:val>
                                        </p:tav>
                                        <p:tav tm="100000">
                                          <p:val>
                                            <p:strVal val="#ppt_h"/>
                                          </p:val>
                                        </p:tav>
                                      </p:tavLst>
                                    </p:anim>
                                  </p:childTnLst>
                                </p:cTn>
                              </p:par>
                            </p:childTnLst>
                          </p:cTn>
                        </p:par>
                        <p:par>
                          <p:cTn id="102" fill="hold">
                            <p:stCondLst>
                              <p:cond delay="3520"/>
                            </p:stCondLst>
                            <p:childTnLst>
                              <p:par>
                                <p:cTn id="103" presetID="23" presetClass="entr" presetSubtype="16" fill="hold" nodeType="afterEffect">
                                  <p:stCondLst>
                                    <p:cond delay="0"/>
                                  </p:stCondLst>
                                  <p:childTnLst>
                                    <p:set>
                                      <p:cBhvr>
                                        <p:cTn id="104" dur="1" fill="hold">
                                          <p:stCondLst>
                                            <p:cond delay="0"/>
                                          </p:stCondLst>
                                        </p:cTn>
                                        <p:tgtEl>
                                          <p:spTgt spid="1985"/>
                                        </p:tgtEl>
                                        <p:attrNameLst>
                                          <p:attrName>style.visibility</p:attrName>
                                        </p:attrNameLst>
                                      </p:cBhvr>
                                      <p:to>
                                        <p:strVal val="visible"/>
                                      </p:to>
                                    </p:set>
                                    <p:anim calcmode="lin" valueType="num">
                                      <p:cBhvr additive="base">
                                        <p:cTn id="105" dur="200"/>
                                        <p:tgtEl>
                                          <p:spTgt spid="1985"/>
                                        </p:tgtEl>
                                        <p:attrNameLst>
                                          <p:attrName>ppt_w</p:attrName>
                                        </p:attrNameLst>
                                      </p:cBhvr>
                                      <p:tavLst>
                                        <p:tav tm="0">
                                          <p:val>
                                            <p:strVal val="0"/>
                                          </p:val>
                                        </p:tav>
                                        <p:tav tm="100000">
                                          <p:val>
                                            <p:strVal val="#ppt_w"/>
                                          </p:val>
                                        </p:tav>
                                      </p:tavLst>
                                    </p:anim>
                                    <p:anim calcmode="lin" valueType="num">
                                      <p:cBhvr additive="base">
                                        <p:cTn id="106" dur="200"/>
                                        <p:tgtEl>
                                          <p:spTgt spid="1985"/>
                                        </p:tgtEl>
                                        <p:attrNameLst>
                                          <p:attrName>ppt_h</p:attrName>
                                        </p:attrNameLst>
                                      </p:cBhvr>
                                      <p:tavLst>
                                        <p:tav tm="0">
                                          <p:val>
                                            <p:strVal val="0"/>
                                          </p:val>
                                        </p:tav>
                                        <p:tav tm="100000">
                                          <p:val>
                                            <p:strVal val="#ppt_h"/>
                                          </p:val>
                                        </p:tav>
                                      </p:tavLst>
                                    </p:anim>
                                  </p:childTnLst>
                                </p:cTn>
                              </p:par>
                            </p:childTnLst>
                          </p:cTn>
                        </p:par>
                        <p:par>
                          <p:cTn id="107" fill="hold">
                            <p:stCondLst>
                              <p:cond delay="3720"/>
                            </p:stCondLst>
                            <p:childTnLst>
                              <p:par>
                                <p:cTn id="108" presetID="23" presetClass="entr" presetSubtype="16" fill="hold" nodeType="afterEffect">
                                  <p:stCondLst>
                                    <p:cond delay="0"/>
                                  </p:stCondLst>
                                  <p:childTnLst>
                                    <p:set>
                                      <p:cBhvr>
                                        <p:cTn id="109" dur="1" fill="hold">
                                          <p:stCondLst>
                                            <p:cond delay="0"/>
                                          </p:stCondLst>
                                        </p:cTn>
                                        <p:tgtEl>
                                          <p:spTgt spid="1973"/>
                                        </p:tgtEl>
                                        <p:attrNameLst>
                                          <p:attrName>style.visibility</p:attrName>
                                        </p:attrNameLst>
                                      </p:cBhvr>
                                      <p:to>
                                        <p:strVal val="visible"/>
                                      </p:to>
                                    </p:set>
                                    <p:anim calcmode="lin" valueType="num">
                                      <p:cBhvr additive="base">
                                        <p:cTn id="110" dur="200"/>
                                        <p:tgtEl>
                                          <p:spTgt spid="1973"/>
                                        </p:tgtEl>
                                        <p:attrNameLst>
                                          <p:attrName>ppt_w</p:attrName>
                                        </p:attrNameLst>
                                      </p:cBhvr>
                                      <p:tavLst>
                                        <p:tav tm="0">
                                          <p:val>
                                            <p:strVal val="0"/>
                                          </p:val>
                                        </p:tav>
                                        <p:tav tm="100000">
                                          <p:val>
                                            <p:strVal val="#ppt_w"/>
                                          </p:val>
                                        </p:tav>
                                      </p:tavLst>
                                    </p:anim>
                                    <p:anim calcmode="lin" valueType="num">
                                      <p:cBhvr additive="base">
                                        <p:cTn id="111" dur="200"/>
                                        <p:tgtEl>
                                          <p:spTgt spid="1973"/>
                                        </p:tgtEl>
                                        <p:attrNameLst>
                                          <p:attrName>ppt_h</p:attrName>
                                        </p:attrNameLst>
                                      </p:cBhvr>
                                      <p:tavLst>
                                        <p:tav tm="0">
                                          <p:val>
                                            <p:strVal val="0"/>
                                          </p:val>
                                        </p:tav>
                                        <p:tav tm="100000">
                                          <p:val>
                                            <p:strVal val="#ppt_h"/>
                                          </p:val>
                                        </p:tav>
                                      </p:tavLst>
                                    </p:anim>
                                  </p:childTnLst>
                                </p:cTn>
                              </p:par>
                              <p:par>
                                <p:cTn id="112" presetID="10" presetClass="entr" presetSubtype="0" fill="hold" nodeType="withEffect">
                                  <p:stCondLst>
                                    <p:cond delay="0"/>
                                  </p:stCondLst>
                                  <p:childTnLst>
                                    <p:set>
                                      <p:cBhvr>
                                        <p:cTn id="113" dur="1" fill="hold">
                                          <p:stCondLst>
                                            <p:cond delay="0"/>
                                          </p:stCondLst>
                                        </p:cTn>
                                        <p:tgtEl>
                                          <p:spTgt spid="1966"/>
                                        </p:tgtEl>
                                        <p:attrNameLst>
                                          <p:attrName>style.visibility</p:attrName>
                                        </p:attrNameLst>
                                      </p:cBhvr>
                                      <p:to>
                                        <p:strVal val="visible"/>
                                      </p:to>
                                    </p:set>
                                    <p:animEffect transition="in" filter="fade">
                                      <p:cBhvr>
                                        <p:cTn id="114" dur="300"/>
                                        <p:tgtEl>
                                          <p:spTgt spid="1966"/>
                                        </p:tgtEl>
                                      </p:cBhvr>
                                    </p:animEffect>
                                  </p:childTnLst>
                                </p:cTn>
                              </p:par>
                            </p:childTnLst>
                          </p:cTn>
                        </p:par>
                        <p:par>
                          <p:cTn id="115" fill="hold">
                            <p:stCondLst>
                              <p:cond delay="4020"/>
                            </p:stCondLst>
                            <p:childTnLst>
                              <p:par>
                                <p:cTn id="116" presetID="23" presetClass="entr" presetSubtype="16" fill="hold" nodeType="afterEffect">
                                  <p:stCondLst>
                                    <p:cond delay="0"/>
                                  </p:stCondLst>
                                  <p:childTnLst>
                                    <p:set>
                                      <p:cBhvr>
                                        <p:cTn id="117" dur="1" fill="hold">
                                          <p:stCondLst>
                                            <p:cond delay="0"/>
                                          </p:stCondLst>
                                        </p:cTn>
                                        <p:tgtEl>
                                          <p:spTgt spid="1986"/>
                                        </p:tgtEl>
                                        <p:attrNameLst>
                                          <p:attrName>style.visibility</p:attrName>
                                        </p:attrNameLst>
                                      </p:cBhvr>
                                      <p:to>
                                        <p:strVal val="visible"/>
                                      </p:to>
                                    </p:set>
                                    <p:anim calcmode="lin" valueType="num">
                                      <p:cBhvr additive="base">
                                        <p:cTn id="118" dur="200"/>
                                        <p:tgtEl>
                                          <p:spTgt spid="1986"/>
                                        </p:tgtEl>
                                        <p:attrNameLst>
                                          <p:attrName>ppt_w</p:attrName>
                                        </p:attrNameLst>
                                      </p:cBhvr>
                                      <p:tavLst>
                                        <p:tav tm="0">
                                          <p:val>
                                            <p:strVal val="0"/>
                                          </p:val>
                                        </p:tav>
                                        <p:tav tm="100000">
                                          <p:val>
                                            <p:strVal val="#ppt_w"/>
                                          </p:val>
                                        </p:tav>
                                      </p:tavLst>
                                    </p:anim>
                                    <p:anim calcmode="lin" valueType="num">
                                      <p:cBhvr additive="base">
                                        <p:cTn id="119" dur="200"/>
                                        <p:tgtEl>
                                          <p:spTgt spid="1986"/>
                                        </p:tgtEl>
                                        <p:attrNameLst>
                                          <p:attrName>ppt_h</p:attrName>
                                        </p:attrNameLst>
                                      </p:cBhvr>
                                      <p:tavLst>
                                        <p:tav tm="0">
                                          <p:val>
                                            <p:strVal val="0"/>
                                          </p:val>
                                        </p:tav>
                                        <p:tav tm="100000">
                                          <p:val>
                                            <p:strVal val="#ppt_h"/>
                                          </p:val>
                                        </p:tav>
                                      </p:tavLst>
                                    </p:anim>
                                  </p:childTnLst>
                                </p:cTn>
                              </p:par>
                            </p:childTnLst>
                          </p:cTn>
                        </p:par>
                        <p:par>
                          <p:cTn id="120" fill="hold">
                            <p:stCondLst>
                              <p:cond delay="4220"/>
                            </p:stCondLst>
                            <p:childTnLst>
                              <p:par>
                                <p:cTn id="121" presetID="23" presetClass="entr" presetSubtype="16" fill="hold" nodeType="afterEffect">
                                  <p:stCondLst>
                                    <p:cond delay="0"/>
                                  </p:stCondLst>
                                  <p:childTnLst>
                                    <p:set>
                                      <p:cBhvr>
                                        <p:cTn id="122" dur="1" fill="hold">
                                          <p:stCondLst>
                                            <p:cond delay="0"/>
                                          </p:stCondLst>
                                        </p:cTn>
                                        <p:tgtEl>
                                          <p:spTgt spid="1991"/>
                                        </p:tgtEl>
                                        <p:attrNameLst>
                                          <p:attrName>style.visibility</p:attrName>
                                        </p:attrNameLst>
                                      </p:cBhvr>
                                      <p:to>
                                        <p:strVal val="visible"/>
                                      </p:to>
                                    </p:set>
                                    <p:anim calcmode="lin" valueType="num">
                                      <p:cBhvr additive="base">
                                        <p:cTn id="123" dur="200"/>
                                        <p:tgtEl>
                                          <p:spTgt spid="1991"/>
                                        </p:tgtEl>
                                        <p:attrNameLst>
                                          <p:attrName>ppt_w</p:attrName>
                                        </p:attrNameLst>
                                      </p:cBhvr>
                                      <p:tavLst>
                                        <p:tav tm="0">
                                          <p:val>
                                            <p:strVal val="0"/>
                                          </p:val>
                                        </p:tav>
                                        <p:tav tm="100000">
                                          <p:val>
                                            <p:strVal val="#ppt_w"/>
                                          </p:val>
                                        </p:tav>
                                      </p:tavLst>
                                    </p:anim>
                                    <p:anim calcmode="lin" valueType="num">
                                      <p:cBhvr additive="base">
                                        <p:cTn id="124" dur="200"/>
                                        <p:tgtEl>
                                          <p:spTgt spid="1991"/>
                                        </p:tgtEl>
                                        <p:attrNameLst>
                                          <p:attrName>ppt_h</p:attrName>
                                        </p:attrNameLst>
                                      </p:cBhvr>
                                      <p:tavLst>
                                        <p:tav tm="0">
                                          <p:val>
                                            <p:strVal val="0"/>
                                          </p:val>
                                        </p:tav>
                                        <p:tav tm="100000">
                                          <p:val>
                                            <p:strVal val="#ppt_h"/>
                                          </p:val>
                                        </p:tav>
                                      </p:tavLst>
                                    </p:anim>
                                  </p:childTnLst>
                                </p:cTn>
                              </p:par>
                            </p:childTnLst>
                          </p:cTn>
                        </p:par>
                        <p:par>
                          <p:cTn id="125" fill="hold">
                            <p:stCondLst>
                              <p:cond delay="4420"/>
                            </p:stCondLst>
                            <p:childTnLst>
                              <p:par>
                                <p:cTn id="126" presetID="23" presetClass="entr" presetSubtype="16" fill="hold" nodeType="afterEffect">
                                  <p:stCondLst>
                                    <p:cond delay="0"/>
                                  </p:stCondLst>
                                  <p:childTnLst>
                                    <p:set>
                                      <p:cBhvr>
                                        <p:cTn id="127" dur="1" fill="hold">
                                          <p:stCondLst>
                                            <p:cond delay="0"/>
                                          </p:stCondLst>
                                        </p:cTn>
                                        <p:tgtEl>
                                          <p:spTgt spid="1988"/>
                                        </p:tgtEl>
                                        <p:attrNameLst>
                                          <p:attrName>style.visibility</p:attrName>
                                        </p:attrNameLst>
                                      </p:cBhvr>
                                      <p:to>
                                        <p:strVal val="visible"/>
                                      </p:to>
                                    </p:set>
                                    <p:anim calcmode="lin" valueType="num">
                                      <p:cBhvr additive="base">
                                        <p:cTn id="128" dur="200"/>
                                        <p:tgtEl>
                                          <p:spTgt spid="1988"/>
                                        </p:tgtEl>
                                        <p:attrNameLst>
                                          <p:attrName>ppt_w</p:attrName>
                                        </p:attrNameLst>
                                      </p:cBhvr>
                                      <p:tavLst>
                                        <p:tav tm="0">
                                          <p:val>
                                            <p:strVal val="0"/>
                                          </p:val>
                                        </p:tav>
                                        <p:tav tm="100000">
                                          <p:val>
                                            <p:strVal val="#ppt_w"/>
                                          </p:val>
                                        </p:tav>
                                      </p:tavLst>
                                    </p:anim>
                                    <p:anim calcmode="lin" valueType="num">
                                      <p:cBhvr additive="base">
                                        <p:cTn id="129" dur="200"/>
                                        <p:tgtEl>
                                          <p:spTgt spid="1988"/>
                                        </p:tgtEl>
                                        <p:attrNameLst>
                                          <p:attrName>ppt_h</p:attrName>
                                        </p:attrNameLst>
                                      </p:cBhvr>
                                      <p:tavLst>
                                        <p:tav tm="0">
                                          <p:val>
                                            <p:strVal val="0"/>
                                          </p:val>
                                        </p:tav>
                                        <p:tav tm="100000">
                                          <p:val>
                                            <p:strVal val="#ppt_h"/>
                                          </p:val>
                                        </p:tav>
                                      </p:tavLst>
                                    </p:anim>
                                  </p:childTnLst>
                                </p:cTn>
                              </p:par>
                            </p:childTnLst>
                          </p:cTn>
                        </p:par>
                        <p:par>
                          <p:cTn id="130" fill="hold">
                            <p:stCondLst>
                              <p:cond delay="4620"/>
                            </p:stCondLst>
                            <p:childTnLst>
                              <p:par>
                                <p:cTn id="131" presetID="23" presetClass="entr" presetSubtype="16" fill="hold" nodeType="afterEffect">
                                  <p:stCondLst>
                                    <p:cond delay="0"/>
                                  </p:stCondLst>
                                  <p:childTnLst>
                                    <p:set>
                                      <p:cBhvr>
                                        <p:cTn id="132" dur="1" fill="hold">
                                          <p:stCondLst>
                                            <p:cond delay="0"/>
                                          </p:stCondLst>
                                        </p:cTn>
                                        <p:tgtEl>
                                          <p:spTgt spid="1987"/>
                                        </p:tgtEl>
                                        <p:attrNameLst>
                                          <p:attrName>style.visibility</p:attrName>
                                        </p:attrNameLst>
                                      </p:cBhvr>
                                      <p:to>
                                        <p:strVal val="visible"/>
                                      </p:to>
                                    </p:set>
                                    <p:anim calcmode="lin" valueType="num">
                                      <p:cBhvr additive="base">
                                        <p:cTn id="133" dur="200"/>
                                        <p:tgtEl>
                                          <p:spTgt spid="1987"/>
                                        </p:tgtEl>
                                        <p:attrNameLst>
                                          <p:attrName>ppt_w</p:attrName>
                                        </p:attrNameLst>
                                      </p:cBhvr>
                                      <p:tavLst>
                                        <p:tav tm="0">
                                          <p:val>
                                            <p:strVal val="0"/>
                                          </p:val>
                                        </p:tav>
                                        <p:tav tm="100000">
                                          <p:val>
                                            <p:strVal val="#ppt_w"/>
                                          </p:val>
                                        </p:tav>
                                      </p:tavLst>
                                    </p:anim>
                                    <p:anim calcmode="lin" valueType="num">
                                      <p:cBhvr additive="base">
                                        <p:cTn id="134" dur="200"/>
                                        <p:tgtEl>
                                          <p:spTgt spid="1987"/>
                                        </p:tgtEl>
                                        <p:attrNameLst>
                                          <p:attrName>ppt_h</p:attrName>
                                        </p:attrNameLst>
                                      </p:cBhvr>
                                      <p:tavLst>
                                        <p:tav tm="0">
                                          <p:val>
                                            <p:strVal val="0"/>
                                          </p:val>
                                        </p:tav>
                                        <p:tav tm="100000">
                                          <p:val>
                                            <p:strVal val="#ppt_h"/>
                                          </p:val>
                                        </p:tav>
                                      </p:tavLst>
                                    </p:anim>
                                  </p:childTnLst>
                                </p:cTn>
                              </p:par>
                            </p:childTnLst>
                          </p:cTn>
                        </p:par>
                        <p:par>
                          <p:cTn id="135" fill="hold">
                            <p:stCondLst>
                              <p:cond delay="4820"/>
                            </p:stCondLst>
                            <p:childTnLst>
                              <p:par>
                                <p:cTn id="136" presetID="23" presetClass="entr" presetSubtype="16" fill="hold" nodeType="afterEffect">
                                  <p:stCondLst>
                                    <p:cond delay="0"/>
                                  </p:stCondLst>
                                  <p:childTnLst>
                                    <p:set>
                                      <p:cBhvr>
                                        <p:cTn id="137" dur="1" fill="hold">
                                          <p:stCondLst>
                                            <p:cond delay="0"/>
                                          </p:stCondLst>
                                        </p:cTn>
                                        <p:tgtEl>
                                          <p:spTgt spid="1979"/>
                                        </p:tgtEl>
                                        <p:attrNameLst>
                                          <p:attrName>style.visibility</p:attrName>
                                        </p:attrNameLst>
                                      </p:cBhvr>
                                      <p:to>
                                        <p:strVal val="visible"/>
                                      </p:to>
                                    </p:set>
                                    <p:anim calcmode="lin" valueType="num">
                                      <p:cBhvr additive="base">
                                        <p:cTn id="138" dur="200"/>
                                        <p:tgtEl>
                                          <p:spTgt spid="1979"/>
                                        </p:tgtEl>
                                        <p:attrNameLst>
                                          <p:attrName>ppt_w</p:attrName>
                                        </p:attrNameLst>
                                      </p:cBhvr>
                                      <p:tavLst>
                                        <p:tav tm="0">
                                          <p:val>
                                            <p:strVal val="0"/>
                                          </p:val>
                                        </p:tav>
                                        <p:tav tm="100000">
                                          <p:val>
                                            <p:strVal val="#ppt_w"/>
                                          </p:val>
                                        </p:tav>
                                      </p:tavLst>
                                    </p:anim>
                                    <p:anim calcmode="lin" valueType="num">
                                      <p:cBhvr additive="base">
                                        <p:cTn id="139" dur="200"/>
                                        <p:tgtEl>
                                          <p:spTgt spid="1979"/>
                                        </p:tgtEl>
                                        <p:attrNameLst>
                                          <p:attrName>ppt_h</p:attrName>
                                        </p:attrNameLst>
                                      </p:cBhvr>
                                      <p:tavLst>
                                        <p:tav tm="0">
                                          <p:val>
                                            <p:strVal val="0"/>
                                          </p:val>
                                        </p:tav>
                                        <p:tav tm="100000">
                                          <p:val>
                                            <p:strVal val="#ppt_h"/>
                                          </p:val>
                                        </p:tav>
                                      </p:tavLst>
                                    </p:anim>
                                  </p:childTnLst>
                                </p:cTn>
                              </p:par>
                            </p:childTnLst>
                          </p:cTn>
                        </p:par>
                        <p:par>
                          <p:cTn id="140" fill="hold">
                            <p:stCondLst>
                              <p:cond delay="5020"/>
                            </p:stCondLst>
                            <p:childTnLst>
                              <p:par>
                                <p:cTn id="141" presetID="23" presetClass="entr" presetSubtype="16" fill="hold" nodeType="afterEffect">
                                  <p:stCondLst>
                                    <p:cond delay="0"/>
                                  </p:stCondLst>
                                  <p:childTnLst>
                                    <p:set>
                                      <p:cBhvr>
                                        <p:cTn id="142" dur="1" fill="hold">
                                          <p:stCondLst>
                                            <p:cond delay="0"/>
                                          </p:stCondLst>
                                        </p:cTn>
                                        <p:tgtEl>
                                          <p:spTgt spid="1980"/>
                                        </p:tgtEl>
                                        <p:attrNameLst>
                                          <p:attrName>style.visibility</p:attrName>
                                        </p:attrNameLst>
                                      </p:cBhvr>
                                      <p:to>
                                        <p:strVal val="visible"/>
                                      </p:to>
                                    </p:set>
                                    <p:anim calcmode="lin" valueType="num">
                                      <p:cBhvr additive="base">
                                        <p:cTn id="143" dur="200"/>
                                        <p:tgtEl>
                                          <p:spTgt spid="1980"/>
                                        </p:tgtEl>
                                        <p:attrNameLst>
                                          <p:attrName>ppt_w</p:attrName>
                                        </p:attrNameLst>
                                      </p:cBhvr>
                                      <p:tavLst>
                                        <p:tav tm="0">
                                          <p:val>
                                            <p:strVal val="0"/>
                                          </p:val>
                                        </p:tav>
                                        <p:tav tm="100000">
                                          <p:val>
                                            <p:strVal val="#ppt_w"/>
                                          </p:val>
                                        </p:tav>
                                      </p:tavLst>
                                    </p:anim>
                                    <p:anim calcmode="lin" valueType="num">
                                      <p:cBhvr additive="base">
                                        <p:cTn id="144" dur="200"/>
                                        <p:tgtEl>
                                          <p:spTgt spid="1980"/>
                                        </p:tgtEl>
                                        <p:attrNameLst>
                                          <p:attrName>ppt_h</p:attrName>
                                        </p:attrNameLst>
                                      </p:cBhvr>
                                      <p:tavLst>
                                        <p:tav tm="0">
                                          <p:val>
                                            <p:strVal val="0"/>
                                          </p:val>
                                        </p:tav>
                                        <p:tav tm="100000">
                                          <p:val>
                                            <p:strVal val="#ppt_h"/>
                                          </p:val>
                                        </p:tav>
                                      </p:tavLst>
                                    </p:anim>
                                  </p:childTnLst>
                                </p:cTn>
                              </p:par>
                            </p:childTnLst>
                          </p:cTn>
                        </p:par>
                        <p:par>
                          <p:cTn id="145" fill="hold">
                            <p:stCondLst>
                              <p:cond delay="5220"/>
                            </p:stCondLst>
                            <p:childTnLst>
                              <p:par>
                                <p:cTn id="146" presetID="23" presetClass="entr" presetSubtype="16" fill="hold" nodeType="afterEffect">
                                  <p:stCondLst>
                                    <p:cond delay="0"/>
                                  </p:stCondLst>
                                  <p:childTnLst>
                                    <p:set>
                                      <p:cBhvr>
                                        <p:cTn id="147" dur="1" fill="hold">
                                          <p:stCondLst>
                                            <p:cond delay="0"/>
                                          </p:stCondLst>
                                        </p:cTn>
                                        <p:tgtEl>
                                          <p:spTgt spid="1971"/>
                                        </p:tgtEl>
                                        <p:attrNameLst>
                                          <p:attrName>style.visibility</p:attrName>
                                        </p:attrNameLst>
                                      </p:cBhvr>
                                      <p:to>
                                        <p:strVal val="visible"/>
                                      </p:to>
                                    </p:set>
                                    <p:anim calcmode="lin" valueType="num">
                                      <p:cBhvr additive="base">
                                        <p:cTn id="148" dur="200"/>
                                        <p:tgtEl>
                                          <p:spTgt spid="1971"/>
                                        </p:tgtEl>
                                        <p:attrNameLst>
                                          <p:attrName>ppt_w</p:attrName>
                                        </p:attrNameLst>
                                      </p:cBhvr>
                                      <p:tavLst>
                                        <p:tav tm="0">
                                          <p:val>
                                            <p:strVal val="0"/>
                                          </p:val>
                                        </p:tav>
                                        <p:tav tm="100000">
                                          <p:val>
                                            <p:strVal val="#ppt_w"/>
                                          </p:val>
                                        </p:tav>
                                      </p:tavLst>
                                    </p:anim>
                                    <p:anim calcmode="lin" valueType="num">
                                      <p:cBhvr additive="base">
                                        <p:cTn id="149" dur="200"/>
                                        <p:tgtEl>
                                          <p:spTgt spid="1971"/>
                                        </p:tgtEl>
                                        <p:attrNameLst>
                                          <p:attrName>ppt_h</p:attrName>
                                        </p:attrNameLst>
                                      </p:cBhvr>
                                      <p:tavLst>
                                        <p:tav tm="0">
                                          <p:val>
                                            <p:strVal val="0"/>
                                          </p:val>
                                        </p:tav>
                                        <p:tav tm="100000">
                                          <p:val>
                                            <p:strVal val="#ppt_h"/>
                                          </p:val>
                                        </p:tav>
                                      </p:tavLst>
                                    </p:anim>
                                  </p:childTnLst>
                                </p:cTn>
                              </p:par>
                            </p:childTnLst>
                          </p:cTn>
                        </p:par>
                        <p:par>
                          <p:cTn id="150" fill="hold">
                            <p:stCondLst>
                              <p:cond delay="5420"/>
                            </p:stCondLst>
                            <p:childTnLst>
                              <p:par>
                                <p:cTn id="151" presetID="23" presetClass="entr" presetSubtype="16" fill="hold" nodeType="afterEffect">
                                  <p:stCondLst>
                                    <p:cond delay="0"/>
                                  </p:stCondLst>
                                  <p:childTnLst>
                                    <p:set>
                                      <p:cBhvr>
                                        <p:cTn id="152" dur="1" fill="hold">
                                          <p:stCondLst>
                                            <p:cond delay="0"/>
                                          </p:stCondLst>
                                        </p:cTn>
                                        <p:tgtEl>
                                          <p:spTgt spid="1997"/>
                                        </p:tgtEl>
                                        <p:attrNameLst>
                                          <p:attrName>style.visibility</p:attrName>
                                        </p:attrNameLst>
                                      </p:cBhvr>
                                      <p:to>
                                        <p:strVal val="visible"/>
                                      </p:to>
                                    </p:set>
                                    <p:anim calcmode="lin" valueType="num">
                                      <p:cBhvr additive="base">
                                        <p:cTn id="153" dur="200"/>
                                        <p:tgtEl>
                                          <p:spTgt spid="1997"/>
                                        </p:tgtEl>
                                        <p:attrNameLst>
                                          <p:attrName>ppt_w</p:attrName>
                                        </p:attrNameLst>
                                      </p:cBhvr>
                                      <p:tavLst>
                                        <p:tav tm="0">
                                          <p:val>
                                            <p:strVal val="0"/>
                                          </p:val>
                                        </p:tav>
                                        <p:tav tm="100000">
                                          <p:val>
                                            <p:strVal val="#ppt_w"/>
                                          </p:val>
                                        </p:tav>
                                      </p:tavLst>
                                    </p:anim>
                                    <p:anim calcmode="lin" valueType="num">
                                      <p:cBhvr additive="base">
                                        <p:cTn id="154" dur="200"/>
                                        <p:tgtEl>
                                          <p:spTgt spid="1997"/>
                                        </p:tgtEl>
                                        <p:attrNameLst>
                                          <p:attrName>ppt_h</p:attrName>
                                        </p:attrNameLst>
                                      </p:cBhvr>
                                      <p:tavLst>
                                        <p:tav tm="0">
                                          <p:val>
                                            <p:strVal val="0"/>
                                          </p:val>
                                        </p:tav>
                                        <p:tav tm="100000">
                                          <p:val>
                                            <p:strVal val="#ppt_h"/>
                                          </p:val>
                                        </p:tav>
                                      </p:tavLst>
                                    </p:anim>
                                  </p:childTnLst>
                                </p:cTn>
                              </p:par>
                            </p:childTnLst>
                          </p:cTn>
                        </p:par>
                        <p:par>
                          <p:cTn id="155" fill="hold">
                            <p:stCondLst>
                              <p:cond delay="5620"/>
                            </p:stCondLst>
                            <p:childTnLst>
                              <p:par>
                                <p:cTn id="156" presetID="23" presetClass="entr" presetSubtype="16" fill="hold" nodeType="afterEffect">
                                  <p:stCondLst>
                                    <p:cond delay="0"/>
                                  </p:stCondLst>
                                  <p:childTnLst>
                                    <p:set>
                                      <p:cBhvr>
                                        <p:cTn id="157" dur="1" fill="hold">
                                          <p:stCondLst>
                                            <p:cond delay="0"/>
                                          </p:stCondLst>
                                        </p:cTn>
                                        <p:tgtEl>
                                          <p:spTgt spid="1994"/>
                                        </p:tgtEl>
                                        <p:attrNameLst>
                                          <p:attrName>style.visibility</p:attrName>
                                        </p:attrNameLst>
                                      </p:cBhvr>
                                      <p:to>
                                        <p:strVal val="visible"/>
                                      </p:to>
                                    </p:set>
                                    <p:anim calcmode="lin" valueType="num">
                                      <p:cBhvr additive="base">
                                        <p:cTn id="158" dur="200"/>
                                        <p:tgtEl>
                                          <p:spTgt spid="1994"/>
                                        </p:tgtEl>
                                        <p:attrNameLst>
                                          <p:attrName>ppt_w</p:attrName>
                                        </p:attrNameLst>
                                      </p:cBhvr>
                                      <p:tavLst>
                                        <p:tav tm="0">
                                          <p:val>
                                            <p:strVal val="0"/>
                                          </p:val>
                                        </p:tav>
                                        <p:tav tm="100000">
                                          <p:val>
                                            <p:strVal val="#ppt_w"/>
                                          </p:val>
                                        </p:tav>
                                      </p:tavLst>
                                    </p:anim>
                                    <p:anim calcmode="lin" valueType="num">
                                      <p:cBhvr additive="base">
                                        <p:cTn id="159" dur="200"/>
                                        <p:tgtEl>
                                          <p:spTgt spid="1994"/>
                                        </p:tgtEl>
                                        <p:attrNameLst>
                                          <p:attrName>ppt_h</p:attrName>
                                        </p:attrNameLst>
                                      </p:cBhvr>
                                      <p:tavLst>
                                        <p:tav tm="0">
                                          <p:val>
                                            <p:strVal val="0"/>
                                          </p:val>
                                        </p:tav>
                                        <p:tav tm="100000">
                                          <p:val>
                                            <p:strVal val="#ppt_h"/>
                                          </p:val>
                                        </p:tav>
                                      </p:tavLst>
                                    </p:anim>
                                  </p:childTnLst>
                                </p:cTn>
                              </p:par>
                            </p:childTnLst>
                          </p:cTn>
                        </p:par>
                        <p:par>
                          <p:cTn id="160" fill="hold">
                            <p:stCondLst>
                              <p:cond delay="5820"/>
                            </p:stCondLst>
                            <p:childTnLst>
                              <p:par>
                                <p:cTn id="161" presetID="23" presetClass="entr" presetSubtype="16" fill="hold" nodeType="afterEffect">
                                  <p:stCondLst>
                                    <p:cond delay="0"/>
                                  </p:stCondLst>
                                  <p:childTnLst>
                                    <p:set>
                                      <p:cBhvr>
                                        <p:cTn id="162" dur="1" fill="hold">
                                          <p:stCondLst>
                                            <p:cond delay="0"/>
                                          </p:stCondLst>
                                        </p:cTn>
                                        <p:tgtEl>
                                          <p:spTgt spid="1999"/>
                                        </p:tgtEl>
                                        <p:attrNameLst>
                                          <p:attrName>style.visibility</p:attrName>
                                        </p:attrNameLst>
                                      </p:cBhvr>
                                      <p:to>
                                        <p:strVal val="visible"/>
                                      </p:to>
                                    </p:set>
                                    <p:anim calcmode="lin" valueType="num">
                                      <p:cBhvr additive="base">
                                        <p:cTn id="163" dur="200"/>
                                        <p:tgtEl>
                                          <p:spTgt spid="1999"/>
                                        </p:tgtEl>
                                        <p:attrNameLst>
                                          <p:attrName>ppt_w</p:attrName>
                                        </p:attrNameLst>
                                      </p:cBhvr>
                                      <p:tavLst>
                                        <p:tav tm="0">
                                          <p:val>
                                            <p:strVal val="0"/>
                                          </p:val>
                                        </p:tav>
                                        <p:tav tm="100000">
                                          <p:val>
                                            <p:strVal val="#ppt_w"/>
                                          </p:val>
                                        </p:tav>
                                      </p:tavLst>
                                    </p:anim>
                                    <p:anim calcmode="lin" valueType="num">
                                      <p:cBhvr additive="base">
                                        <p:cTn id="164" dur="200"/>
                                        <p:tgtEl>
                                          <p:spTgt spid="1999"/>
                                        </p:tgtEl>
                                        <p:attrNameLst>
                                          <p:attrName>ppt_h</p:attrName>
                                        </p:attrNameLst>
                                      </p:cBhvr>
                                      <p:tavLst>
                                        <p:tav tm="0">
                                          <p:val>
                                            <p:strVal val="0"/>
                                          </p:val>
                                        </p:tav>
                                        <p:tav tm="100000">
                                          <p:val>
                                            <p:strVal val="#ppt_h"/>
                                          </p:val>
                                        </p:tav>
                                      </p:tavLst>
                                    </p:anim>
                                  </p:childTnLst>
                                </p:cTn>
                              </p:par>
                            </p:childTnLst>
                          </p:cTn>
                        </p:par>
                        <p:par>
                          <p:cTn id="165" fill="hold">
                            <p:stCondLst>
                              <p:cond delay="6020"/>
                            </p:stCondLst>
                            <p:childTnLst>
                              <p:par>
                                <p:cTn id="166" presetID="23" presetClass="entr" presetSubtype="16" fill="hold" nodeType="afterEffect">
                                  <p:stCondLst>
                                    <p:cond delay="0"/>
                                  </p:stCondLst>
                                  <p:childTnLst>
                                    <p:set>
                                      <p:cBhvr>
                                        <p:cTn id="167" dur="1" fill="hold">
                                          <p:stCondLst>
                                            <p:cond delay="0"/>
                                          </p:stCondLst>
                                        </p:cTn>
                                        <p:tgtEl>
                                          <p:spTgt spid="1996"/>
                                        </p:tgtEl>
                                        <p:attrNameLst>
                                          <p:attrName>style.visibility</p:attrName>
                                        </p:attrNameLst>
                                      </p:cBhvr>
                                      <p:to>
                                        <p:strVal val="visible"/>
                                      </p:to>
                                    </p:set>
                                    <p:anim calcmode="lin" valueType="num">
                                      <p:cBhvr additive="base">
                                        <p:cTn id="168" dur="200"/>
                                        <p:tgtEl>
                                          <p:spTgt spid="1996"/>
                                        </p:tgtEl>
                                        <p:attrNameLst>
                                          <p:attrName>ppt_w</p:attrName>
                                        </p:attrNameLst>
                                      </p:cBhvr>
                                      <p:tavLst>
                                        <p:tav tm="0">
                                          <p:val>
                                            <p:strVal val="0"/>
                                          </p:val>
                                        </p:tav>
                                        <p:tav tm="100000">
                                          <p:val>
                                            <p:strVal val="#ppt_w"/>
                                          </p:val>
                                        </p:tav>
                                      </p:tavLst>
                                    </p:anim>
                                    <p:anim calcmode="lin" valueType="num">
                                      <p:cBhvr additive="base">
                                        <p:cTn id="169" dur="200"/>
                                        <p:tgtEl>
                                          <p:spTgt spid="1996"/>
                                        </p:tgtEl>
                                        <p:attrNameLst>
                                          <p:attrName>ppt_h</p:attrName>
                                        </p:attrNameLst>
                                      </p:cBhvr>
                                      <p:tavLst>
                                        <p:tav tm="0">
                                          <p:val>
                                            <p:strVal val="0"/>
                                          </p:val>
                                        </p:tav>
                                        <p:tav tm="100000">
                                          <p:val>
                                            <p:strVal val="#ppt_h"/>
                                          </p:val>
                                        </p:tav>
                                      </p:tavLst>
                                    </p:anim>
                                  </p:childTnLst>
                                </p:cTn>
                              </p:par>
                            </p:childTnLst>
                          </p:cTn>
                        </p:par>
                        <p:par>
                          <p:cTn id="170" fill="hold">
                            <p:stCondLst>
                              <p:cond delay="6220"/>
                            </p:stCondLst>
                            <p:childTnLst>
                              <p:par>
                                <p:cTn id="171" presetID="23" presetClass="entr" presetSubtype="16" fill="hold" nodeType="afterEffect">
                                  <p:stCondLst>
                                    <p:cond delay="0"/>
                                  </p:stCondLst>
                                  <p:childTnLst>
                                    <p:set>
                                      <p:cBhvr>
                                        <p:cTn id="172" dur="1" fill="hold">
                                          <p:stCondLst>
                                            <p:cond delay="0"/>
                                          </p:stCondLst>
                                        </p:cTn>
                                        <p:tgtEl>
                                          <p:spTgt spid="2000"/>
                                        </p:tgtEl>
                                        <p:attrNameLst>
                                          <p:attrName>style.visibility</p:attrName>
                                        </p:attrNameLst>
                                      </p:cBhvr>
                                      <p:to>
                                        <p:strVal val="visible"/>
                                      </p:to>
                                    </p:set>
                                    <p:anim calcmode="lin" valueType="num">
                                      <p:cBhvr additive="base">
                                        <p:cTn id="173" dur="200"/>
                                        <p:tgtEl>
                                          <p:spTgt spid="2000"/>
                                        </p:tgtEl>
                                        <p:attrNameLst>
                                          <p:attrName>ppt_w</p:attrName>
                                        </p:attrNameLst>
                                      </p:cBhvr>
                                      <p:tavLst>
                                        <p:tav tm="0">
                                          <p:val>
                                            <p:strVal val="0"/>
                                          </p:val>
                                        </p:tav>
                                        <p:tav tm="100000">
                                          <p:val>
                                            <p:strVal val="#ppt_w"/>
                                          </p:val>
                                        </p:tav>
                                      </p:tavLst>
                                    </p:anim>
                                    <p:anim calcmode="lin" valueType="num">
                                      <p:cBhvr additive="base">
                                        <p:cTn id="174" dur="200"/>
                                        <p:tgtEl>
                                          <p:spTgt spid="2000"/>
                                        </p:tgtEl>
                                        <p:attrNameLst>
                                          <p:attrName>ppt_h</p:attrName>
                                        </p:attrNameLst>
                                      </p:cBhvr>
                                      <p:tavLst>
                                        <p:tav tm="0">
                                          <p:val>
                                            <p:strVal val="0"/>
                                          </p:val>
                                        </p:tav>
                                        <p:tav tm="100000">
                                          <p:val>
                                            <p:strVal val="#ppt_h"/>
                                          </p:val>
                                        </p:tav>
                                      </p:tavLst>
                                    </p:anim>
                                  </p:childTnLst>
                                </p:cTn>
                              </p:par>
                            </p:childTnLst>
                          </p:cTn>
                        </p:par>
                        <p:par>
                          <p:cTn id="175" fill="hold">
                            <p:stCondLst>
                              <p:cond delay="6420"/>
                            </p:stCondLst>
                            <p:childTnLst>
                              <p:par>
                                <p:cTn id="176" presetID="23" presetClass="entr" presetSubtype="16" fill="hold" nodeType="afterEffect">
                                  <p:stCondLst>
                                    <p:cond delay="0"/>
                                  </p:stCondLst>
                                  <p:childTnLst>
                                    <p:set>
                                      <p:cBhvr>
                                        <p:cTn id="177" dur="1" fill="hold">
                                          <p:stCondLst>
                                            <p:cond delay="0"/>
                                          </p:stCondLst>
                                        </p:cTn>
                                        <p:tgtEl>
                                          <p:spTgt spid="2001"/>
                                        </p:tgtEl>
                                        <p:attrNameLst>
                                          <p:attrName>style.visibility</p:attrName>
                                        </p:attrNameLst>
                                      </p:cBhvr>
                                      <p:to>
                                        <p:strVal val="visible"/>
                                      </p:to>
                                    </p:set>
                                    <p:anim calcmode="lin" valueType="num">
                                      <p:cBhvr additive="base">
                                        <p:cTn id="178" dur="200"/>
                                        <p:tgtEl>
                                          <p:spTgt spid="2001"/>
                                        </p:tgtEl>
                                        <p:attrNameLst>
                                          <p:attrName>ppt_w</p:attrName>
                                        </p:attrNameLst>
                                      </p:cBhvr>
                                      <p:tavLst>
                                        <p:tav tm="0">
                                          <p:val>
                                            <p:strVal val="0"/>
                                          </p:val>
                                        </p:tav>
                                        <p:tav tm="100000">
                                          <p:val>
                                            <p:strVal val="#ppt_w"/>
                                          </p:val>
                                        </p:tav>
                                      </p:tavLst>
                                    </p:anim>
                                    <p:anim calcmode="lin" valueType="num">
                                      <p:cBhvr additive="base">
                                        <p:cTn id="179" dur="200"/>
                                        <p:tgtEl>
                                          <p:spTgt spid="2001"/>
                                        </p:tgtEl>
                                        <p:attrNameLst>
                                          <p:attrName>ppt_h</p:attrName>
                                        </p:attrNameLst>
                                      </p:cBhvr>
                                      <p:tavLst>
                                        <p:tav tm="0">
                                          <p:val>
                                            <p:strVal val="0"/>
                                          </p:val>
                                        </p:tav>
                                        <p:tav tm="100000">
                                          <p:val>
                                            <p:strVal val="#ppt_h"/>
                                          </p:val>
                                        </p:tav>
                                      </p:tavLst>
                                    </p:anim>
                                  </p:childTnLst>
                                </p:cTn>
                              </p:par>
                            </p:childTnLst>
                          </p:cTn>
                        </p:par>
                        <p:par>
                          <p:cTn id="180" fill="hold">
                            <p:stCondLst>
                              <p:cond delay="6620"/>
                            </p:stCondLst>
                            <p:childTnLst>
                              <p:par>
                                <p:cTn id="181" presetID="23" presetClass="entr" presetSubtype="16" fill="hold" nodeType="afterEffect">
                                  <p:stCondLst>
                                    <p:cond delay="0"/>
                                  </p:stCondLst>
                                  <p:childTnLst>
                                    <p:set>
                                      <p:cBhvr>
                                        <p:cTn id="182" dur="1" fill="hold">
                                          <p:stCondLst>
                                            <p:cond delay="0"/>
                                          </p:stCondLst>
                                        </p:cTn>
                                        <p:tgtEl>
                                          <p:spTgt spid="1998"/>
                                        </p:tgtEl>
                                        <p:attrNameLst>
                                          <p:attrName>style.visibility</p:attrName>
                                        </p:attrNameLst>
                                      </p:cBhvr>
                                      <p:to>
                                        <p:strVal val="visible"/>
                                      </p:to>
                                    </p:set>
                                    <p:anim calcmode="lin" valueType="num">
                                      <p:cBhvr additive="base">
                                        <p:cTn id="183" dur="200"/>
                                        <p:tgtEl>
                                          <p:spTgt spid="1998"/>
                                        </p:tgtEl>
                                        <p:attrNameLst>
                                          <p:attrName>ppt_w</p:attrName>
                                        </p:attrNameLst>
                                      </p:cBhvr>
                                      <p:tavLst>
                                        <p:tav tm="0">
                                          <p:val>
                                            <p:strVal val="0"/>
                                          </p:val>
                                        </p:tav>
                                        <p:tav tm="100000">
                                          <p:val>
                                            <p:strVal val="#ppt_w"/>
                                          </p:val>
                                        </p:tav>
                                      </p:tavLst>
                                    </p:anim>
                                    <p:anim calcmode="lin" valueType="num">
                                      <p:cBhvr additive="base">
                                        <p:cTn id="184" dur="200"/>
                                        <p:tgtEl>
                                          <p:spTgt spid="1998"/>
                                        </p:tgtEl>
                                        <p:attrNameLst>
                                          <p:attrName>ppt_h</p:attrName>
                                        </p:attrNameLst>
                                      </p:cBhvr>
                                      <p:tavLst>
                                        <p:tav tm="0">
                                          <p:val>
                                            <p:strVal val="0"/>
                                          </p:val>
                                        </p:tav>
                                        <p:tav tm="100000">
                                          <p:val>
                                            <p:strVal val="#ppt_h"/>
                                          </p:val>
                                        </p:tav>
                                      </p:tavLst>
                                    </p:anim>
                                  </p:childTnLst>
                                </p:cTn>
                              </p:par>
                            </p:childTnLst>
                          </p:cTn>
                        </p:par>
                        <p:par>
                          <p:cTn id="185" fill="hold">
                            <p:stCondLst>
                              <p:cond delay="6820"/>
                            </p:stCondLst>
                            <p:childTnLst>
                              <p:par>
                                <p:cTn id="186" presetID="23" presetClass="entr" presetSubtype="16" fill="hold" nodeType="afterEffect">
                                  <p:stCondLst>
                                    <p:cond delay="0"/>
                                  </p:stCondLst>
                                  <p:childTnLst>
                                    <p:set>
                                      <p:cBhvr>
                                        <p:cTn id="187" dur="1" fill="hold">
                                          <p:stCondLst>
                                            <p:cond delay="0"/>
                                          </p:stCondLst>
                                        </p:cTn>
                                        <p:tgtEl>
                                          <p:spTgt spid="1995"/>
                                        </p:tgtEl>
                                        <p:attrNameLst>
                                          <p:attrName>style.visibility</p:attrName>
                                        </p:attrNameLst>
                                      </p:cBhvr>
                                      <p:to>
                                        <p:strVal val="visible"/>
                                      </p:to>
                                    </p:set>
                                    <p:anim calcmode="lin" valueType="num">
                                      <p:cBhvr additive="base">
                                        <p:cTn id="188" dur="200"/>
                                        <p:tgtEl>
                                          <p:spTgt spid="1995"/>
                                        </p:tgtEl>
                                        <p:attrNameLst>
                                          <p:attrName>ppt_w</p:attrName>
                                        </p:attrNameLst>
                                      </p:cBhvr>
                                      <p:tavLst>
                                        <p:tav tm="0">
                                          <p:val>
                                            <p:strVal val="0"/>
                                          </p:val>
                                        </p:tav>
                                        <p:tav tm="100000">
                                          <p:val>
                                            <p:strVal val="#ppt_w"/>
                                          </p:val>
                                        </p:tav>
                                      </p:tavLst>
                                    </p:anim>
                                    <p:anim calcmode="lin" valueType="num">
                                      <p:cBhvr additive="base">
                                        <p:cTn id="189" dur="200"/>
                                        <p:tgtEl>
                                          <p:spTgt spid="199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2"/>
        <p:cNvGrpSpPr/>
        <p:nvPr/>
      </p:nvGrpSpPr>
      <p:grpSpPr>
        <a:xfrm>
          <a:off x="0" y="0"/>
          <a:ext cx="0" cy="0"/>
          <a:chOff x="0" y="0"/>
          <a:chExt cx="0" cy="0"/>
        </a:xfrm>
      </p:grpSpPr>
      <p:sp>
        <p:nvSpPr>
          <p:cNvPr id="2133" name="Google Shape;2133;p64"/>
          <p:cNvSpPr txBox="1">
            <a:spLocks noGrp="1"/>
          </p:cNvSpPr>
          <p:nvPr>
            <p:ph type="title"/>
          </p:nvPr>
        </p:nvSpPr>
        <p:spPr>
          <a:xfrm>
            <a:off x="2382750" y="4322702"/>
            <a:ext cx="4378500" cy="71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Q&amp;A</a:t>
            </a:r>
            <a:endParaRPr dirty="0"/>
          </a:p>
        </p:txBody>
      </p:sp>
      <p:sp>
        <p:nvSpPr>
          <p:cNvPr id="2134" name="Google Shape;2134;p64"/>
          <p:cNvSpPr txBox="1">
            <a:spLocks noGrp="1"/>
          </p:cNvSpPr>
          <p:nvPr>
            <p:ph type="title" idx="2"/>
          </p:nvPr>
        </p:nvSpPr>
        <p:spPr>
          <a:xfrm>
            <a:off x="617034" y="1325504"/>
            <a:ext cx="7493619" cy="21795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3000" dirty="0">
                <a:solidFill>
                  <a:srgbClr val="FF0000"/>
                </a:solidFill>
              </a:rPr>
              <a:t>THANK YOU</a:t>
            </a:r>
            <a:endParaRPr sz="13000" dirty="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D43B8AF-4AFD-619F-397B-7FBF59133ECA}"/>
              </a:ext>
            </a:extLst>
          </p:cNvPr>
          <p:cNvSpPr>
            <a:spLocks noGrp="1"/>
          </p:cNvSpPr>
          <p:nvPr>
            <p:ph type="ctrTitle"/>
          </p:nvPr>
        </p:nvSpPr>
        <p:spPr>
          <a:xfrm>
            <a:off x="753505" y="1105375"/>
            <a:ext cx="7965282" cy="3083732"/>
          </a:xfrm>
        </p:spPr>
        <p:txBody>
          <a:bodyPr/>
          <a:lstStyle/>
          <a:p>
            <a:pPr algn="just"/>
            <a:r>
              <a:rPr lang="en-US" sz="2000" dirty="0"/>
              <a:t>This project involves applying color transfer techniques to images using Python. The main goal is to transfer the color characteristics of a target image to a source image, achieving a visually appealing transformation. The project processes five pairs of images, calculates mean and standard deviation in the LAB color space, and applies the color transfer algorithm to generate the desired results. The outputs are saved and displayed for comparison</a:t>
            </a:r>
          </a:p>
        </p:txBody>
      </p:sp>
      <p:sp>
        <p:nvSpPr>
          <p:cNvPr id="13" name="Title 12">
            <a:extLst>
              <a:ext uri="{FF2B5EF4-FFF2-40B4-BE49-F238E27FC236}">
                <a16:creationId xmlns:a16="http://schemas.microsoft.com/office/drawing/2014/main" id="{ECEAF5CA-CFE0-BAEF-4824-FB30077DEED4}"/>
              </a:ext>
            </a:extLst>
          </p:cNvPr>
          <p:cNvSpPr>
            <a:spLocks noGrp="1"/>
          </p:cNvSpPr>
          <p:nvPr>
            <p:ph type="ctrTitle" idx="9"/>
          </p:nvPr>
        </p:nvSpPr>
        <p:spPr>
          <a:xfrm>
            <a:off x="519256" y="527575"/>
            <a:ext cx="3888600" cy="577800"/>
          </a:xfrm>
        </p:spPr>
        <p:txBody>
          <a:bodyPr/>
          <a:lstStyle/>
          <a:p>
            <a:r>
              <a:rPr lang="en-US" sz="4000" dirty="0"/>
              <a:t>Introduction </a:t>
            </a:r>
          </a:p>
        </p:txBody>
      </p:sp>
    </p:spTree>
    <p:extLst>
      <p:ext uri="{BB962C8B-B14F-4D97-AF65-F5344CB8AC3E}">
        <p14:creationId xmlns:p14="http://schemas.microsoft.com/office/powerpoint/2010/main" val="641129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2"/>
        <p:cNvGrpSpPr/>
        <p:nvPr/>
      </p:nvGrpSpPr>
      <p:grpSpPr>
        <a:xfrm>
          <a:off x="0" y="0"/>
          <a:ext cx="0" cy="0"/>
          <a:chOff x="0" y="0"/>
          <a:chExt cx="0" cy="0"/>
        </a:xfrm>
      </p:grpSpPr>
      <p:sp>
        <p:nvSpPr>
          <p:cNvPr id="2056" name="Google Shape;2056;p56"/>
          <p:cNvSpPr txBox="1">
            <a:spLocks noGrp="1"/>
          </p:cNvSpPr>
          <p:nvPr>
            <p:ph type="ctrTitle"/>
          </p:nvPr>
        </p:nvSpPr>
        <p:spPr>
          <a:xfrm>
            <a:off x="609070" y="313921"/>
            <a:ext cx="7696650" cy="13615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b="1" dirty="0">
                <a:latin typeface="Barlow Condensed"/>
                <a:sym typeface="Barlow Condensed"/>
              </a:rPr>
              <a:t>W</a:t>
            </a:r>
            <a:r>
              <a:rPr lang="en" sz="3600" b="1" dirty="0">
                <a:latin typeface="Barlow Condensed"/>
                <a:sym typeface="Barlow Condensed"/>
              </a:rPr>
              <a:t>hat is color transfer ?</a:t>
            </a:r>
            <a:br>
              <a:rPr lang="en" sz="3200" dirty="0">
                <a:latin typeface="Barlow Condensed"/>
                <a:sym typeface="Barlow Condensed"/>
              </a:rPr>
            </a:br>
            <a:r>
              <a:rPr lang="en-US" sz="2800" dirty="0">
                <a:latin typeface="Barlow Condensed"/>
                <a:sym typeface="Barlow Condensed"/>
              </a:rPr>
              <a:t>A technique that alters the colors of a source image to match the color palette of a target image</a:t>
            </a:r>
            <a:endParaRPr sz="3200" dirty="0">
              <a:latin typeface="Barlow Condensed"/>
              <a:sym typeface="Barlow Condensed"/>
            </a:endParaRPr>
          </a:p>
        </p:txBody>
      </p:sp>
      <p:sp>
        <p:nvSpPr>
          <p:cNvPr id="24" name="Google Shape;2056;p56">
            <a:extLst>
              <a:ext uri="{FF2B5EF4-FFF2-40B4-BE49-F238E27FC236}">
                <a16:creationId xmlns:a16="http://schemas.microsoft.com/office/drawing/2014/main" id="{1E814488-B499-5904-C161-47BE75950087}"/>
              </a:ext>
            </a:extLst>
          </p:cNvPr>
          <p:cNvSpPr txBox="1">
            <a:spLocks/>
          </p:cNvSpPr>
          <p:nvPr/>
        </p:nvSpPr>
        <p:spPr>
          <a:xfrm>
            <a:off x="609070" y="1766728"/>
            <a:ext cx="8420330" cy="32620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2000"/>
              <a:buFont typeface="Barlow Condensed"/>
              <a:buNone/>
              <a:defRPr sz="2600" b="0" i="0" u="none" strike="noStrike" cap="none">
                <a:solidFill>
                  <a:schemeClr val="dk1"/>
                </a:solidFill>
                <a:latin typeface="Barlow Condensed Medium"/>
                <a:ea typeface="Barlow Condensed Medium"/>
                <a:cs typeface="Barlow Condensed Medium"/>
                <a:sym typeface="Barlow Condensed Medium"/>
              </a:defRPr>
            </a:lvl1pPr>
            <a:lvl2pPr marR="0" lvl="1"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2pPr>
            <a:lvl3pPr marR="0" lvl="2"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3pPr>
            <a:lvl4pPr marR="0" lvl="3"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4pPr>
            <a:lvl5pPr marR="0" lvl="4"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5pPr>
            <a:lvl6pPr marR="0" lvl="5"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6pPr>
            <a:lvl7pPr marR="0" lvl="6"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7pPr>
            <a:lvl8pPr marR="0" lvl="7"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8pPr>
            <a:lvl9pPr marR="0" lvl="8" algn="ctr" rtl="0">
              <a:lnSpc>
                <a:spcPct val="80000"/>
              </a:lnSpc>
              <a:spcBef>
                <a:spcPts val="0"/>
              </a:spcBef>
              <a:spcAft>
                <a:spcPts val="0"/>
              </a:spcAft>
              <a:buClr>
                <a:schemeClr val="dk1"/>
              </a:buClr>
              <a:buSzPts val="2000"/>
              <a:buFont typeface="Barlow Condensed"/>
              <a:buNone/>
              <a:defRPr sz="2000" b="0" i="0" u="none" strike="noStrike" cap="none">
                <a:solidFill>
                  <a:schemeClr val="dk1"/>
                </a:solidFill>
                <a:latin typeface="Barlow Condensed"/>
                <a:ea typeface="Barlow Condensed"/>
                <a:cs typeface="Barlow Condensed"/>
                <a:sym typeface="Barlow Condensed"/>
              </a:defRPr>
            </a:lvl9pPr>
          </a:lstStyle>
          <a:p>
            <a:pPr lvl="3" algn="l">
              <a:lnSpc>
                <a:spcPct val="100000"/>
              </a:lnSpc>
            </a:pPr>
            <a:r>
              <a:rPr lang="en-US" sz="3600" b="1" dirty="0"/>
              <a:t>Where is it used?</a:t>
            </a:r>
            <a:br>
              <a:rPr lang="en-US" sz="2600" dirty="0"/>
            </a:br>
            <a:r>
              <a:rPr lang="en-US" sz="2800" dirty="0"/>
              <a:t>        </a:t>
            </a:r>
            <a:r>
              <a:rPr lang="en-US" sz="3600" dirty="0"/>
              <a:t>Photography</a:t>
            </a:r>
            <a:r>
              <a:rPr lang="en-US" sz="2800" dirty="0"/>
              <a:t> </a:t>
            </a:r>
          </a:p>
          <a:p>
            <a:pPr lvl="3" algn="l">
              <a:lnSpc>
                <a:spcPct val="100000"/>
              </a:lnSpc>
            </a:pPr>
            <a:r>
              <a:rPr lang="en-US" sz="1800" dirty="0"/>
              <a:t>             Enhance aesthetics, correct imbalances, and match themes</a:t>
            </a:r>
            <a:endParaRPr lang="en-US" sz="3200" dirty="0"/>
          </a:p>
          <a:p>
            <a:pPr lvl="3" algn="l">
              <a:lnSpc>
                <a:spcPct val="100000"/>
              </a:lnSpc>
            </a:pPr>
            <a:r>
              <a:rPr lang="en-US" sz="4000" dirty="0"/>
              <a:t>                     </a:t>
            </a:r>
            <a:r>
              <a:rPr lang="en-US" sz="3200" dirty="0"/>
              <a:t>Film production </a:t>
            </a:r>
          </a:p>
          <a:p>
            <a:pPr lvl="3" algn="l">
              <a:lnSpc>
                <a:spcPct val="100000"/>
              </a:lnSpc>
            </a:pPr>
            <a:r>
              <a:rPr lang="en-US" sz="1800" dirty="0"/>
              <a:t>                                                Maintain continuity, achieve grading, and unify schemes</a:t>
            </a:r>
            <a:r>
              <a:rPr lang="en-US" sz="1200" dirty="0"/>
              <a:t>.</a:t>
            </a:r>
            <a:endParaRPr lang="en-US" sz="2800" dirty="0"/>
          </a:p>
          <a:p>
            <a:pPr lvl="4" algn="l">
              <a:lnSpc>
                <a:spcPct val="100000"/>
              </a:lnSpc>
            </a:pPr>
            <a:r>
              <a:rPr lang="en-US" sz="3200" dirty="0"/>
              <a:t>                                                      Graphic design</a:t>
            </a:r>
          </a:p>
          <a:p>
            <a:pPr lvl="4" algn="l">
              <a:lnSpc>
                <a:spcPct val="100000"/>
              </a:lnSpc>
            </a:pPr>
            <a:r>
              <a:rPr lang="en-US" sz="1800" dirty="0"/>
              <a:t>                                                                                               Create cohesive designs, harmonize colors</a:t>
            </a:r>
          </a:p>
        </p:txBody>
      </p:sp>
      <p:cxnSp>
        <p:nvCxnSpPr>
          <p:cNvPr id="2021" name="Google Shape;2021;p54"/>
          <p:cNvCxnSpPr>
            <a:cxnSpLocks/>
          </p:cNvCxnSpPr>
          <p:nvPr/>
        </p:nvCxnSpPr>
        <p:spPr>
          <a:xfrm>
            <a:off x="455605" y="-884663"/>
            <a:ext cx="0" cy="4624039"/>
          </a:xfrm>
          <a:prstGeom prst="straightConnector1">
            <a:avLst/>
          </a:prstGeom>
          <a:noFill/>
          <a:ln w="28575" cap="flat" cmpd="sng">
            <a:solidFill>
              <a:schemeClr val="accent4"/>
            </a:solidFill>
            <a:prstDash val="solid"/>
            <a:round/>
            <a:headEnd type="none" w="med" len="med"/>
            <a:tailEnd type="none" w="med" len="med"/>
          </a:ln>
        </p:spPr>
      </p:cxnSp>
      <p:grpSp>
        <p:nvGrpSpPr>
          <p:cNvPr id="56" name="Group 55">
            <a:extLst>
              <a:ext uri="{FF2B5EF4-FFF2-40B4-BE49-F238E27FC236}">
                <a16:creationId xmlns:a16="http://schemas.microsoft.com/office/drawing/2014/main" id="{9E45C303-FC60-E276-4CF1-4032C99912FC}"/>
              </a:ext>
            </a:extLst>
          </p:cNvPr>
          <p:cNvGrpSpPr/>
          <p:nvPr/>
        </p:nvGrpSpPr>
        <p:grpSpPr>
          <a:xfrm>
            <a:off x="8420320" y="1813923"/>
            <a:ext cx="609080" cy="1786527"/>
            <a:chOff x="7714290" y="2292554"/>
            <a:chExt cx="417794" cy="1229529"/>
          </a:xfrm>
        </p:grpSpPr>
        <p:grpSp>
          <p:nvGrpSpPr>
            <p:cNvPr id="35" name="Google Shape;4333;p115">
              <a:extLst>
                <a:ext uri="{FF2B5EF4-FFF2-40B4-BE49-F238E27FC236}">
                  <a16:creationId xmlns:a16="http://schemas.microsoft.com/office/drawing/2014/main" id="{57832614-244D-D9C3-3652-D1B56A8A7BAA}"/>
                </a:ext>
              </a:extLst>
            </p:cNvPr>
            <p:cNvGrpSpPr/>
            <p:nvPr/>
          </p:nvGrpSpPr>
          <p:grpSpPr>
            <a:xfrm>
              <a:off x="7744792" y="3219368"/>
              <a:ext cx="387292" cy="302715"/>
              <a:chOff x="4018520" y="1590867"/>
              <a:chExt cx="387292" cy="302715"/>
            </a:xfrm>
          </p:grpSpPr>
          <p:sp>
            <p:nvSpPr>
              <p:cNvPr id="36" name="Google Shape;4334;p115">
                <a:extLst>
                  <a:ext uri="{FF2B5EF4-FFF2-40B4-BE49-F238E27FC236}">
                    <a16:creationId xmlns:a16="http://schemas.microsoft.com/office/drawing/2014/main" id="{477C6A94-BB44-045B-592C-A4893F07D620}"/>
                  </a:ext>
                </a:extLst>
              </p:cNvPr>
              <p:cNvSpPr/>
              <p:nvPr/>
            </p:nvSpPr>
            <p:spPr>
              <a:xfrm>
                <a:off x="4127439" y="1675745"/>
                <a:ext cx="60034" cy="59833"/>
              </a:xfrm>
              <a:custGeom>
                <a:avLst/>
                <a:gdLst/>
                <a:ahLst/>
                <a:cxnLst/>
                <a:rect l="l" t="t" r="r" b="b"/>
                <a:pathLst>
                  <a:path w="1793" h="1787" extrusionOk="0">
                    <a:moveTo>
                      <a:pt x="893" y="0"/>
                    </a:moveTo>
                    <a:cubicBezTo>
                      <a:pt x="405" y="0"/>
                      <a:pt x="1" y="399"/>
                      <a:pt x="1" y="893"/>
                    </a:cubicBezTo>
                    <a:cubicBezTo>
                      <a:pt x="1" y="1382"/>
                      <a:pt x="405" y="1787"/>
                      <a:pt x="893" y="1787"/>
                    </a:cubicBezTo>
                    <a:cubicBezTo>
                      <a:pt x="1388" y="1787"/>
                      <a:pt x="1793" y="1382"/>
                      <a:pt x="1793" y="893"/>
                    </a:cubicBezTo>
                    <a:cubicBezTo>
                      <a:pt x="1793" y="815"/>
                      <a:pt x="1782" y="742"/>
                      <a:pt x="1764" y="669"/>
                    </a:cubicBezTo>
                    <a:cubicBezTo>
                      <a:pt x="1740" y="592"/>
                      <a:pt x="1672" y="540"/>
                      <a:pt x="1597" y="540"/>
                    </a:cubicBezTo>
                    <a:cubicBezTo>
                      <a:pt x="1584" y="540"/>
                      <a:pt x="1570" y="542"/>
                      <a:pt x="1557" y="545"/>
                    </a:cubicBezTo>
                    <a:cubicBezTo>
                      <a:pt x="1466" y="568"/>
                      <a:pt x="1411" y="662"/>
                      <a:pt x="1433" y="753"/>
                    </a:cubicBezTo>
                    <a:cubicBezTo>
                      <a:pt x="1445" y="797"/>
                      <a:pt x="1450" y="843"/>
                      <a:pt x="1450" y="893"/>
                    </a:cubicBezTo>
                    <a:cubicBezTo>
                      <a:pt x="1450" y="1196"/>
                      <a:pt x="1202" y="1444"/>
                      <a:pt x="893" y="1444"/>
                    </a:cubicBezTo>
                    <a:cubicBezTo>
                      <a:pt x="590" y="1444"/>
                      <a:pt x="343" y="1196"/>
                      <a:pt x="343" y="893"/>
                    </a:cubicBezTo>
                    <a:cubicBezTo>
                      <a:pt x="343" y="584"/>
                      <a:pt x="590" y="337"/>
                      <a:pt x="893" y="337"/>
                    </a:cubicBezTo>
                    <a:cubicBezTo>
                      <a:pt x="945" y="337"/>
                      <a:pt x="989" y="343"/>
                      <a:pt x="1034" y="354"/>
                    </a:cubicBezTo>
                    <a:cubicBezTo>
                      <a:pt x="1047" y="357"/>
                      <a:pt x="1061" y="359"/>
                      <a:pt x="1075" y="359"/>
                    </a:cubicBezTo>
                    <a:cubicBezTo>
                      <a:pt x="1151" y="359"/>
                      <a:pt x="1223" y="307"/>
                      <a:pt x="1243" y="231"/>
                    </a:cubicBezTo>
                    <a:cubicBezTo>
                      <a:pt x="1264" y="141"/>
                      <a:pt x="1209" y="50"/>
                      <a:pt x="1119" y="29"/>
                    </a:cubicBezTo>
                    <a:cubicBezTo>
                      <a:pt x="1046" y="6"/>
                      <a:pt x="973" y="0"/>
                      <a:pt x="8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335;p115">
                <a:extLst>
                  <a:ext uri="{FF2B5EF4-FFF2-40B4-BE49-F238E27FC236}">
                    <a16:creationId xmlns:a16="http://schemas.microsoft.com/office/drawing/2014/main" id="{A8A2A81A-F0C9-B4FB-914F-1952363FE8C5}"/>
                  </a:ext>
                </a:extLst>
              </p:cNvPr>
              <p:cNvSpPr/>
              <p:nvPr/>
            </p:nvSpPr>
            <p:spPr>
              <a:xfrm>
                <a:off x="4018520" y="1590867"/>
                <a:ext cx="387292" cy="302715"/>
              </a:xfrm>
              <a:custGeom>
                <a:avLst/>
                <a:gdLst/>
                <a:ahLst/>
                <a:cxnLst/>
                <a:rect l="l" t="t" r="r" b="b"/>
                <a:pathLst>
                  <a:path w="11567" h="9041" extrusionOk="0">
                    <a:moveTo>
                      <a:pt x="8873" y="331"/>
                    </a:moveTo>
                    <a:cubicBezTo>
                      <a:pt x="8881" y="331"/>
                      <a:pt x="8890" y="331"/>
                      <a:pt x="8899" y="332"/>
                    </a:cubicBezTo>
                    <a:cubicBezTo>
                      <a:pt x="8994" y="350"/>
                      <a:pt x="9062" y="434"/>
                      <a:pt x="9062" y="529"/>
                    </a:cubicBezTo>
                    <a:lnTo>
                      <a:pt x="9062" y="3614"/>
                    </a:lnTo>
                    <a:lnTo>
                      <a:pt x="8680" y="3614"/>
                    </a:lnTo>
                    <a:lnTo>
                      <a:pt x="8680" y="524"/>
                    </a:lnTo>
                    <a:cubicBezTo>
                      <a:pt x="8680" y="420"/>
                      <a:pt x="8767" y="331"/>
                      <a:pt x="8873" y="331"/>
                    </a:cubicBezTo>
                    <a:close/>
                    <a:moveTo>
                      <a:pt x="7967" y="4962"/>
                    </a:moveTo>
                    <a:lnTo>
                      <a:pt x="6832" y="6163"/>
                    </a:lnTo>
                    <a:cubicBezTo>
                      <a:pt x="6771" y="6228"/>
                      <a:pt x="6687" y="6261"/>
                      <a:pt x="6602" y="6261"/>
                    </a:cubicBezTo>
                    <a:cubicBezTo>
                      <a:pt x="6538" y="6261"/>
                      <a:pt x="6475" y="6242"/>
                      <a:pt x="6422" y="6204"/>
                    </a:cubicBezTo>
                    <a:lnTo>
                      <a:pt x="5911" y="5838"/>
                    </a:lnTo>
                    <a:cubicBezTo>
                      <a:pt x="5773" y="5737"/>
                      <a:pt x="5609" y="5684"/>
                      <a:pt x="5444" y="5684"/>
                    </a:cubicBezTo>
                    <a:cubicBezTo>
                      <a:pt x="5353" y="5684"/>
                      <a:pt x="5262" y="5700"/>
                      <a:pt x="5175" y="5732"/>
                    </a:cubicBezTo>
                    <a:lnTo>
                      <a:pt x="4237" y="6057"/>
                    </a:lnTo>
                    <a:lnTo>
                      <a:pt x="5220" y="5265"/>
                    </a:lnTo>
                    <a:cubicBezTo>
                      <a:pt x="5336" y="5172"/>
                      <a:pt x="5477" y="5121"/>
                      <a:pt x="5620" y="5121"/>
                    </a:cubicBezTo>
                    <a:cubicBezTo>
                      <a:pt x="5684" y="5121"/>
                      <a:pt x="5748" y="5131"/>
                      <a:pt x="5810" y="5152"/>
                    </a:cubicBezTo>
                    <a:lnTo>
                      <a:pt x="6298" y="5310"/>
                    </a:lnTo>
                    <a:cubicBezTo>
                      <a:pt x="6445" y="5357"/>
                      <a:pt x="6595" y="5381"/>
                      <a:pt x="6745" y="5381"/>
                    </a:cubicBezTo>
                    <a:cubicBezTo>
                      <a:pt x="6951" y="5381"/>
                      <a:pt x="7156" y="5336"/>
                      <a:pt x="7348" y="5248"/>
                    </a:cubicBezTo>
                    <a:lnTo>
                      <a:pt x="7967" y="4962"/>
                    </a:lnTo>
                    <a:close/>
                    <a:moveTo>
                      <a:pt x="9062" y="6124"/>
                    </a:moveTo>
                    <a:lnTo>
                      <a:pt x="9062" y="6181"/>
                    </a:lnTo>
                    <a:cubicBezTo>
                      <a:pt x="9062" y="6248"/>
                      <a:pt x="9051" y="6316"/>
                      <a:pt x="9023" y="6383"/>
                    </a:cubicBezTo>
                    <a:lnTo>
                      <a:pt x="8870" y="6765"/>
                    </a:lnTo>
                    <a:lnTo>
                      <a:pt x="8719" y="6383"/>
                    </a:lnTo>
                    <a:cubicBezTo>
                      <a:pt x="8691" y="6316"/>
                      <a:pt x="8680" y="6248"/>
                      <a:pt x="8680" y="6181"/>
                    </a:cubicBezTo>
                    <a:lnTo>
                      <a:pt x="8680" y="6124"/>
                    </a:lnTo>
                    <a:close/>
                    <a:moveTo>
                      <a:pt x="9713" y="3845"/>
                    </a:moveTo>
                    <a:cubicBezTo>
                      <a:pt x="9776" y="3845"/>
                      <a:pt x="9839" y="3858"/>
                      <a:pt x="9899" y="3884"/>
                    </a:cubicBezTo>
                    <a:lnTo>
                      <a:pt x="10506" y="4141"/>
                    </a:lnTo>
                    <a:lnTo>
                      <a:pt x="10506" y="7967"/>
                    </a:lnTo>
                    <a:cubicBezTo>
                      <a:pt x="10506" y="7973"/>
                      <a:pt x="10500" y="7978"/>
                      <a:pt x="10495" y="7978"/>
                    </a:cubicBezTo>
                    <a:lnTo>
                      <a:pt x="2523" y="7978"/>
                    </a:lnTo>
                    <a:cubicBezTo>
                      <a:pt x="2512" y="7978"/>
                      <a:pt x="2507" y="7973"/>
                      <a:pt x="2507" y="7967"/>
                    </a:cubicBezTo>
                    <a:lnTo>
                      <a:pt x="2507" y="7034"/>
                    </a:lnTo>
                    <a:lnTo>
                      <a:pt x="5292" y="6062"/>
                    </a:lnTo>
                    <a:cubicBezTo>
                      <a:pt x="5341" y="6045"/>
                      <a:pt x="5393" y="6036"/>
                      <a:pt x="5445" y="6036"/>
                    </a:cubicBezTo>
                    <a:cubicBezTo>
                      <a:pt x="5541" y="6036"/>
                      <a:pt x="5639" y="6066"/>
                      <a:pt x="5720" y="6124"/>
                    </a:cubicBezTo>
                    <a:lnTo>
                      <a:pt x="6231" y="6490"/>
                    </a:lnTo>
                    <a:cubicBezTo>
                      <a:pt x="6345" y="6570"/>
                      <a:pt x="6477" y="6609"/>
                      <a:pt x="6609" y="6609"/>
                    </a:cubicBezTo>
                    <a:cubicBezTo>
                      <a:pt x="6783" y="6609"/>
                      <a:pt x="6957" y="6540"/>
                      <a:pt x="7084" y="6406"/>
                    </a:cubicBezTo>
                    <a:lnTo>
                      <a:pt x="8338" y="5085"/>
                    </a:lnTo>
                    <a:lnTo>
                      <a:pt x="8338" y="6321"/>
                    </a:lnTo>
                    <a:cubicBezTo>
                      <a:pt x="8338" y="6344"/>
                      <a:pt x="8343" y="6366"/>
                      <a:pt x="8354" y="6389"/>
                    </a:cubicBezTo>
                    <a:lnTo>
                      <a:pt x="8725" y="7327"/>
                    </a:lnTo>
                    <a:cubicBezTo>
                      <a:pt x="8730" y="7332"/>
                      <a:pt x="8730" y="7338"/>
                      <a:pt x="8736" y="7343"/>
                    </a:cubicBezTo>
                    <a:cubicBezTo>
                      <a:pt x="8778" y="7383"/>
                      <a:pt x="8825" y="7400"/>
                      <a:pt x="8869" y="7400"/>
                    </a:cubicBezTo>
                    <a:cubicBezTo>
                      <a:pt x="8939" y="7400"/>
                      <a:pt x="9001" y="7358"/>
                      <a:pt x="9028" y="7293"/>
                    </a:cubicBezTo>
                    <a:lnTo>
                      <a:pt x="9337" y="6518"/>
                    </a:lnTo>
                    <a:cubicBezTo>
                      <a:pt x="9376" y="6411"/>
                      <a:pt x="9399" y="6298"/>
                      <a:pt x="9399" y="6186"/>
                    </a:cubicBezTo>
                    <a:lnTo>
                      <a:pt x="9399" y="5608"/>
                    </a:lnTo>
                    <a:cubicBezTo>
                      <a:pt x="9399" y="5518"/>
                      <a:pt x="9337" y="5445"/>
                      <a:pt x="9253" y="5434"/>
                    </a:cubicBezTo>
                    <a:cubicBezTo>
                      <a:pt x="9244" y="5432"/>
                      <a:pt x="9235" y="5432"/>
                      <a:pt x="9227" y="5432"/>
                    </a:cubicBezTo>
                    <a:cubicBezTo>
                      <a:pt x="9137" y="5432"/>
                      <a:pt x="9062" y="5510"/>
                      <a:pt x="9062" y="5603"/>
                    </a:cubicBezTo>
                    <a:lnTo>
                      <a:pt x="9062" y="5787"/>
                    </a:lnTo>
                    <a:lnTo>
                      <a:pt x="8680" y="5787"/>
                    </a:lnTo>
                    <a:lnTo>
                      <a:pt x="8680" y="3956"/>
                    </a:lnTo>
                    <a:lnTo>
                      <a:pt x="9062" y="3956"/>
                    </a:lnTo>
                    <a:lnTo>
                      <a:pt x="9062" y="4866"/>
                    </a:lnTo>
                    <a:cubicBezTo>
                      <a:pt x="9062" y="4950"/>
                      <a:pt x="9124" y="5030"/>
                      <a:pt x="9207" y="5040"/>
                    </a:cubicBezTo>
                    <a:cubicBezTo>
                      <a:pt x="9214" y="5041"/>
                      <a:pt x="9221" y="5041"/>
                      <a:pt x="9227" y="5041"/>
                    </a:cubicBezTo>
                    <a:cubicBezTo>
                      <a:pt x="9325" y="5041"/>
                      <a:pt x="9399" y="4967"/>
                      <a:pt x="9399" y="4872"/>
                    </a:cubicBezTo>
                    <a:lnTo>
                      <a:pt x="9399" y="3962"/>
                    </a:lnTo>
                    <a:cubicBezTo>
                      <a:pt x="9486" y="3886"/>
                      <a:pt x="9599" y="3845"/>
                      <a:pt x="9713" y="3845"/>
                    </a:cubicBezTo>
                    <a:close/>
                    <a:moveTo>
                      <a:pt x="10854" y="1063"/>
                    </a:moveTo>
                    <a:cubicBezTo>
                      <a:pt x="11061" y="1063"/>
                      <a:pt x="11230" y="1232"/>
                      <a:pt x="11230" y="1439"/>
                    </a:cubicBezTo>
                    <a:lnTo>
                      <a:pt x="11230" y="8315"/>
                    </a:lnTo>
                    <a:cubicBezTo>
                      <a:pt x="11230" y="8529"/>
                      <a:pt x="11056" y="8703"/>
                      <a:pt x="10848" y="8703"/>
                    </a:cubicBezTo>
                    <a:lnTo>
                      <a:pt x="714" y="8703"/>
                    </a:lnTo>
                    <a:cubicBezTo>
                      <a:pt x="506" y="8703"/>
                      <a:pt x="338" y="8535"/>
                      <a:pt x="338" y="8327"/>
                    </a:cubicBezTo>
                    <a:lnTo>
                      <a:pt x="338" y="1439"/>
                    </a:lnTo>
                    <a:cubicBezTo>
                      <a:pt x="338" y="1232"/>
                      <a:pt x="506" y="1063"/>
                      <a:pt x="714" y="1063"/>
                    </a:cubicBezTo>
                    <a:lnTo>
                      <a:pt x="8338" y="1063"/>
                    </a:lnTo>
                    <a:lnTo>
                      <a:pt x="8338" y="4423"/>
                    </a:lnTo>
                    <a:lnTo>
                      <a:pt x="7214" y="4939"/>
                    </a:lnTo>
                    <a:cubicBezTo>
                      <a:pt x="7066" y="5008"/>
                      <a:pt x="6907" y="5043"/>
                      <a:pt x="6748" y="5043"/>
                    </a:cubicBezTo>
                    <a:cubicBezTo>
                      <a:pt x="6634" y="5043"/>
                      <a:pt x="6520" y="5025"/>
                      <a:pt x="6410" y="4990"/>
                    </a:cubicBezTo>
                    <a:lnTo>
                      <a:pt x="5922" y="4833"/>
                    </a:lnTo>
                    <a:cubicBezTo>
                      <a:pt x="5823" y="4801"/>
                      <a:pt x="5722" y="4785"/>
                      <a:pt x="5621" y="4785"/>
                    </a:cubicBezTo>
                    <a:cubicBezTo>
                      <a:pt x="5403" y="4785"/>
                      <a:pt x="5189" y="4859"/>
                      <a:pt x="5012" y="5001"/>
                    </a:cubicBezTo>
                    <a:lnTo>
                      <a:pt x="3288" y="6394"/>
                    </a:lnTo>
                    <a:lnTo>
                      <a:pt x="2507" y="6664"/>
                    </a:lnTo>
                    <a:lnTo>
                      <a:pt x="2507" y="1799"/>
                    </a:lnTo>
                    <a:cubicBezTo>
                      <a:pt x="2507" y="1794"/>
                      <a:pt x="2512" y="1789"/>
                      <a:pt x="2523" y="1789"/>
                    </a:cubicBezTo>
                    <a:lnTo>
                      <a:pt x="7776" y="1789"/>
                    </a:lnTo>
                    <a:cubicBezTo>
                      <a:pt x="7859" y="1789"/>
                      <a:pt x="7933" y="1732"/>
                      <a:pt x="7950" y="1654"/>
                    </a:cubicBezTo>
                    <a:cubicBezTo>
                      <a:pt x="7973" y="1546"/>
                      <a:pt x="7888" y="1445"/>
                      <a:pt x="7781" y="1445"/>
                    </a:cubicBezTo>
                    <a:lnTo>
                      <a:pt x="2523" y="1445"/>
                    </a:lnTo>
                    <a:cubicBezTo>
                      <a:pt x="2326" y="1445"/>
                      <a:pt x="2170" y="1602"/>
                      <a:pt x="2170" y="1799"/>
                    </a:cubicBezTo>
                    <a:lnTo>
                      <a:pt x="2170" y="7967"/>
                    </a:lnTo>
                    <a:cubicBezTo>
                      <a:pt x="2170" y="8159"/>
                      <a:pt x="2326" y="8315"/>
                      <a:pt x="2523" y="8315"/>
                    </a:cubicBezTo>
                    <a:lnTo>
                      <a:pt x="10495" y="8315"/>
                    </a:lnTo>
                    <a:cubicBezTo>
                      <a:pt x="10691" y="8315"/>
                      <a:pt x="10848" y="8159"/>
                      <a:pt x="10848" y="7967"/>
                    </a:cubicBezTo>
                    <a:lnTo>
                      <a:pt x="10848" y="1799"/>
                    </a:lnTo>
                    <a:cubicBezTo>
                      <a:pt x="10848" y="1602"/>
                      <a:pt x="10691" y="1445"/>
                      <a:pt x="10495" y="1445"/>
                    </a:cubicBezTo>
                    <a:lnTo>
                      <a:pt x="9961" y="1445"/>
                    </a:lnTo>
                    <a:cubicBezTo>
                      <a:pt x="9876" y="1445"/>
                      <a:pt x="9798" y="1507"/>
                      <a:pt x="9787" y="1597"/>
                    </a:cubicBezTo>
                    <a:cubicBezTo>
                      <a:pt x="9775" y="1698"/>
                      <a:pt x="9855" y="1789"/>
                      <a:pt x="9956" y="1789"/>
                    </a:cubicBezTo>
                    <a:lnTo>
                      <a:pt x="10495" y="1789"/>
                    </a:lnTo>
                    <a:cubicBezTo>
                      <a:pt x="10500" y="1789"/>
                      <a:pt x="10506" y="1794"/>
                      <a:pt x="10506" y="1799"/>
                    </a:cubicBezTo>
                    <a:lnTo>
                      <a:pt x="10506" y="3765"/>
                    </a:lnTo>
                    <a:lnTo>
                      <a:pt x="10034" y="3557"/>
                    </a:lnTo>
                    <a:cubicBezTo>
                      <a:pt x="9930" y="3516"/>
                      <a:pt x="9822" y="3495"/>
                      <a:pt x="9714" y="3495"/>
                    </a:cubicBezTo>
                    <a:cubicBezTo>
                      <a:pt x="9607" y="3495"/>
                      <a:pt x="9500" y="3516"/>
                      <a:pt x="9399" y="3557"/>
                    </a:cubicBezTo>
                    <a:lnTo>
                      <a:pt x="9399" y="1063"/>
                    </a:lnTo>
                    <a:close/>
                    <a:moveTo>
                      <a:pt x="8871" y="1"/>
                    </a:moveTo>
                    <a:cubicBezTo>
                      <a:pt x="8858" y="1"/>
                      <a:pt x="8845" y="1"/>
                      <a:pt x="8831" y="2"/>
                    </a:cubicBezTo>
                    <a:cubicBezTo>
                      <a:pt x="8556" y="18"/>
                      <a:pt x="8338" y="249"/>
                      <a:pt x="8338" y="529"/>
                    </a:cubicBezTo>
                    <a:lnTo>
                      <a:pt x="8338" y="726"/>
                    </a:lnTo>
                    <a:lnTo>
                      <a:pt x="714" y="726"/>
                    </a:lnTo>
                    <a:cubicBezTo>
                      <a:pt x="322" y="726"/>
                      <a:pt x="1" y="1040"/>
                      <a:pt x="1" y="1439"/>
                    </a:cubicBezTo>
                    <a:lnTo>
                      <a:pt x="1" y="8327"/>
                    </a:lnTo>
                    <a:cubicBezTo>
                      <a:pt x="1" y="8720"/>
                      <a:pt x="322" y="9040"/>
                      <a:pt x="714" y="9040"/>
                    </a:cubicBezTo>
                    <a:lnTo>
                      <a:pt x="10854" y="9040"/>
                    </a:lnTo>
                    <a:cubicBezTo>
                      <a:pt x="11253" y="9040"/>
                      <a:pt x="11567" y="8720"/>
                      <a:pt x="11567" y="8327"/>
                    </a:cubicBezTo>
                    <a:lnTo>
                      <a:pt x="11567" y="1439"/>
                    </a:lnTo>
                    <a:cubicBezTo>
                      <a:pt x="11567" y="1047"/>
                      <a:pt x="11247" y="726"/>
                      <a:pt x="10854" y="726"/>
                    </a:cubicBezTo>
                    <a:lnTo>
                      <a:pt x="9399" y="726"/>
                    </a:lnTo>
                    <a:lnTo>
                      <a:pt x="9399" y="547"/>
                    </a:lnTo>
                    <a:cubicBezTo>
                      <a:pt x="9399" y="245"/>
                      <a:pt x="9168" y="1"/>
                      <a:pt x="88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336;p115">
                <a:extLst>
                  <a:ext uri="{FF2B5EF4-FFF2-40B4-BE49-F238E27FC236}">
                    <a16:creationId xmlns:a16="http://schemas.microsoft.com/office/drawing/2014/main" id="{688C1CE5-1CF6-4818-8622-0D45BB7B84B8}"/>
                  </a:ext>
                </a:extLst>
              </p:cNvPr>
              <p:cNvSpPr/>
              <p:nvPr/>
            </p:nvSpPr>
            <p:spPr>
              <a:xfrm>
                <a:off x="4042627" y="1736281"/>
                <a:ext cx="35558" cy="35592"/>
              </a:xfrm>
              <a:custGeom>
                <a:avLst/>
                <a:gdLst/>
                <a:ahLst/>
                <a:cxnLst/>
                <a:rect l="l" t="t" r="r" b="b"/>
                <a:pathLst>
                  <a:path w="1062" h="1063" extrusionOk="0">
                    <a:moveTo>
                      <a:pt x="533" y="337"/>
                    </a:moveTo>
                    <a:cubicBezTo>
                      <a:pt x="641" y="337"/>
                      <a:pt x="725" y="428"/>
                      <a:pt x="725" y="534"/>
                    </a:cubicBezTo>
                    <a:cubicBezTo>
                      <a:pt x="725" y="641"/>
                      <a:pt x="641" y="726"/>
                      <a:pt x="533" y="726"/>
                    </a:cubicBezTo>
                    <a:cubicBezTo>
                      <a:pt x="427" y="726"/>
                      <a:pt x="338" y="641"/>
                      <a:pt x="338" y="534"/>
                    </a:cubicBezTo>
                    <a:cubicBezTo>
                      <a:pt x="338" y="428"/>
                      <a:pt x="427" y="337"/>
                      <a:pt x="533" y="337"/>
                    </a:cubicBezTo>
                    <a:close/>
                    <a:moveTo>
                      <a:pt x="533" y="0"/>
                    </a:moveTo>
                    <a:cubicBezTo>
                      <a:pt x="237" y="0"/>
                      <a:pt x="1" y="236"/>
                      <a:pt x="1" y="534"/>
                    </a:cubicBezTo>
                    <a:cubicBezTo>
                      <a:pt x="1" y="827"/>
                      <a:pt x="237" y="1063"/>
                      <a:pt x="533" y="1063"/>
                    </a:cubicBezTo>
                    <a:cubicBezTo>
                      <a:pt x="826" y="1063"/>
                      <a:pt x="1062" y="827"/>
                      <a:pt x="1062" y="534"/>
                    </a:cubicBezTo>
                    <a:cubicBezTo>
                      <a:pt x="1062" y="236"/>
                      <a:pt x="826" y="0"/>
                      <a:pt x="5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337;p115">
                <a:extLst>
                  <a:ext uri="{FF2B5EF4-FFF2-40B4-BE49-F238E27FC236}">
                    <a16:creationId xmlns:a16="http://schemas.microsoft.com/office/drawing/2014/main" id="{300E0970-564F-A0FB-B092-37521C812087}"/>
                  </a:ext>
                </a:extLst>
              </p:cNvPr>
              <p:cNvSpPr/>
              <p:nvPr/>
            </p:nvSpPr>
            <p:spPr>
              <a:xfrm>
                <a:off x="4048286" y="1705812"/>
                <a:ext cx="24275" cy="11551"/>
              </a:xfrm>
              <a:custGeom>
                <a:avLst/>
                <a:gdLst/>
                <a:ahLst/>
                <a:cxnLst/>
                <a:rect l="l" t="t" r="r" b="b"/>
                <a:pathLst>
                  <a:path w="725" h="345" extrusionOk="0">
                    <a:moveTo>
                      <a:pt x="185" y="0"/>
                    </a:moveTo>
                    <a:cubicBezTo>
                      <a:pt x="101" y="0"/>
                      <a:pt x="22" y="62"/>
                      <a:pt x="11" y="153"/>
                    </a:cubicBezTo>
                    <a:cubicBezTo>
                      <a:pt x="0" y="254"/>
                      <a:pt x="78" y="344"/>
                      <a:pt x="180" y="344"/>
                    </a:cubicBezTo>
                    <a:lnTo>
                      <a:pt x="539" y="344"/>
                    </a:lnTo>
                    <a:cubicBezTo>
                      <a:pt x="623" y="344"/>
                      <a:pt x="701" y="282"/>
                      <a:pt x="713" y="192"/>
                    </a:cubicBezTo>
                    <a:cubicBezTo>
                      <a:pt x="724" y="91"/>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338;p115">
                <a:extLst>
                  <a:ext uri="{FF2B5EF4-FFF2-40B4-BE49-F238E27FC236}">
                    <a16:creationId xmlns:a16="http://schemas.microsoft.com/office/drawing/2014/main" id="{E418A876-BEC3-459B-0A5B-010D1BC46034}"/>
                  </a:ext>
                </a:extLst>
              </p:cNvPr>
              <p:cNvSpPr/>
              <p:nvPr/>
            </p:nvSpPr>
            <p:spPr>
              <a:xfrm>
                <a:off x="4048286" y="1681738"/>
                <a:ext cx="24275" cy="11317"/>
              </a:xfrm>
              <a:custGeom>
                <a:avLst/>
                <a:gdLst/>
                <a:ahLst/>
                <a:cxnLst/>
                <a:rect l="l" t="t" r="r" b="b"/>
                <a:pathLst>
                  <a:path w="725" h="338" extrusionOk="0">
                    <a:moveTo>
                      <a:pt x="185" y="1"/>
                    </a:moveTo>
                    <a:cubicBezTo>
                      <a:pt x="101" y="1"/>
                      <a:pt x="22" y="63"/>
                      <a:pt x="11" y="146"/>
                    </a:cubicBezTo>
                    <a:cubicBezTo>
                      <a:pt x="0" y="247"/>
                      <a:pt x="78" y="338"/>
                      <a:pt x="180" y="338"/>
                    </a:cubicBezTo>
                    <a:lnTo>
                      <a:pt x="539" y="338"/>
                    </a:lnTo>
                    <a:cubicBezTo>
                      <a:pt x="623" y="338"/>
                      <a:pt x="701" y="276"/>
                      <a:pt x="713" y="192"/>
                    </a:cubicBezTo>
                    <a:cubicBezTo>
                      <a:pt x="724" y="86"/>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339;p115">
                <a:extLst>
                  <a:ext uri="{FF2B5EF4-FFF2-40B4-BE49-F238E27FC236}">
                    <a16:creationId xmlns:a16="http://schemas.microsoft.com/office/drawing/2014/main" id="{A3A001DA-DF66-524F-A8DC-19911B133846}"/>
                  </a:ext>
                </a:extLst>
              </p:cNvPr>
              <p:cNvSpPr/>
              <p:nvPr/>
            </p:nvSpPr>
            <p:spPr>
              <a:xfrm>
                <a:off x="4048286" y="1657497"/>
                <a:ext cx="24275" cy="11317"/>
              </a:xfrm>
              <a:custGeom>
                <a:avLst/>
                <a:gdLst/>
                <a:ahLst/>
                <a:cxnLst/>
                <a:rect l="l" t="t" r="r" b="b"/>
                <a:pathLst>
                  <a:path w="725" h="338" extrusionOk="0">
                    <a:moveTo>
                      <a:pt x="185" y="1"/>
                    </a:moveTo>
                    <a:cubicBezTo>
                      <a:pt x="101" y="1"/>
                      <a:pt x="22" y="61"/>
                      <a:pt x="11" y="146"/>
                    </a:cubicBezTo>
                    <a:cubicBezTo>
                      <a:pt x="0" y="253"/>
                      <a:pt x="78" y="338"/>
                      <a:pt x="180" y="338"/>
                    </a:cubicBezTo>
                    <a:lnTo>
                      <a:pt x="539" y="338"/>
                    </a:lnTo>
                    <a:cubicBezTo>
                      <a:pt x="623" y="338"/>
                      <a:pt x="701" y="276"/>
                      <a:pt x="713" y="191"/>
                    </a:cubicBezTo>
                    <a:cubicBezTo>
                      <a:pt x="724" y="84"/>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340;p115">
                <a:extLst>
                  <a:ext uri="{FF2B5EF4-FFF2-40B4-BE49-F238E27FC236}">
                    <a16:creationId xmlns:a16="http://schemas.microsoft.com/office/drawing/2014/main" id="{0EC997CE-593F-A5B0-65F0-6BC620A20142}"/>
                  </a:ext>
                </a:extLst>
              </p:cNvPr>
              <p:cNvSpPr/>
              <p:nvPr/>
            </p:nvSpPr>
            <p:spPr>
              <a:xfrm>
                <a:off x="4048286" y="1838972"/>
                <a:ext cx="24275" cy="11551"/>
              </a:xfrm>
              <a:custGeom>
                <a:avLst/>
                <a:gdLst/>
                <a:ahLst/>
                <a:cxnLst/>
                <a:rect l="l" t="t" r="r" b="b"/>
                <a:pathLst>
                  <a:path w="725" h="345" extrusionOk="0">
                    <a:moveTo>
                      <a:pt x="185" y="0"/>
                    </a:moveTo>
                    <a:cubicBezTo>
                      <a:pt x="101" y="0"/>
                      <a:pt x="22" y="62"/>
                      <a:pt x="11" y="153"/>
                    </a:cubicBezTo>
                    <a:cubicBezTo>
                      <a:pt x="0" y="254"/>
                      <a:pt x="78" y="344"/>
                      <a:pt x="180" y="344"/>
                    </a:cubicBezTo>
                    <a:lnTo>
                      <a:pt x="539" y="344"/>
                    </a:lnTo>
                    <a:cubicBezTo>
                      <a:pt x="623" y="344"/>
                      <a:pt x="701" y="277"/>
                      <a:pt x="713" y="192"/>
                    </a:cubicBezTo>
                    <a:cubicBezTo>
                      <a:pt x="724" y="91"/>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41;p115">
                <a:extLst>
                  <a:ext uri="{FF2B5EF4-FFF2-40B4-BE49-F238E27FC236}">
                    <a16:creationId xmlns:a16="http://schemas.microsoft.com/office/drawing/2014/main" id="{481D6E51-F1F6-2450-5263-1EA7BFEB6442}"/>
                  </a:ext>
                </a:extLst>
              </p:cNvPr>
              <p:cNvSpPr/>
              <p:nvPr/>
            </p:nvSpPr>
            <p:spPr>
              <a:xfrm>
                <a:off x="4048286" y="1814898"/>
                <a:ext cx="24275" cy="11317"/>
              </a:xfrm>
              <a:custGeom>
                <a:avLst/>
                <a:gdLst/>
                <a:ahLst/>
                <a:cxnLst/>
                <a:rect l="l" t="t" r="r" b="b"/>
                <a:pathLst>
                  <a:path w="725" h="338" extrusionOk="0">
                    <a:moveTo>
                      <a:pt x="185" y="1"/>
                    </a:moveTo>
                    <a:cubicBezTo>
                      <a:pt x="101" y="1"/>
                      <a:pt x="22" y="63"/>
                      <a:pt x="11" y="146"/>
                    </a:cubicBezTo>
                    <a:cubicBezTo>
                      <a:pt x="0" y="248"/>
                      <a:pt x="78" y="338"/>
                      <a:pt x="180" y="338"/>
                    </a:cubicBezTo>
                    <a:lnTo>
                      <a:pt x="539" y="338"/>
                    </a:lnTo>
                    <a:cubicBezTo>
                      <a:pt x="623" y="338"/>
                      <a:pt x="701" y="276"/>
                      <a:pt x="713" y="187"/>
                    </a:cubicBezTo>
                    <a:cubicBezTo>
                      <a:pt x="724" y="86"/>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342;p115">
                <a:extLst>
                  <a:ext uri="{FF2B5EF4-FFF2-40B4-BE49-F238E27FC236}">
                    <a16:creationId xmlns:a16="http://schemas.microsoft.com/office/drawing/2014/main" id="{9E499703-D900-7181-04AB-E67A5F7D0C8B}"/>
                  </a:ext>
                </a:extLst>
              </p:cNvPr>
              <p:cNvSpPr/>
              <p:nvPr/>
            </p:nvSpPr>
            <p:spPr>
              <a:xfrm>
                <a:off x="4048286" y="1790657"/>
                <a:ext cx="24275" cy="11317"/>
              </a:xfrm>
              <a:custGeom>
                <a:avLst/>
                <a:gdLst/>
                <a:ahLst/>
                <a:cxnLst/>
                <a:rect l="l" t="t" r="r" b="b"/>
                <a:pathLst>
                  <a:path w="725" h="338" extrusionOk="0">
                    <a:moveTo>
                      <a:pt x="185" y="1"/>
                    </a:moveTo>
                    <a:cubicBezTo>
                      <a:pt x="101" y="1"/>
                      <a:pt x="22" y="62"/>
                      <a:pt x="11" y="146"/>
                    </a:cubicBezTo>
                    <a:cubicBezTo>
                      <a:pt x="0" y="253"/>
                      <a:pt x="78" y="338"/>
                      <a:pt x="180" y="338"/>
                    </a:cubicBezTo>
                    <a:lnTo>
                      <a:pt x="539" y="338"/>
                    </a:lnTo>
                    <a:cubicBezTo>
                      <a:pt x="623" y="338"/>
                      <a:pt x="701" y="276"/>
                      <a:pt x="713" y="191"/>
                    </a:cubicBezTo>
                    <a:cubicBezTo>
                      <a:pt x="724" y="84"/>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06;p115">
              <a:extLst>
                <a:ext uri="{FF2B5EF4-FFF2-40B4-BE49-F238E27FC236}">
                  <a16:creationId xmlns:a16="http://schemas.microsoft.com/office/drawing/2014/main" id="{177EBECA-EBCF-7101-324A-58772975E805}"/>
                </a:ext>
              </a:extLst>
            </p:cNvPr>
            <p:cNvGrpSpPr/>
            <p:nvPr/>
          </p:nvGrpSpPr>
          <p:grpSpPr>
            <a:xfrm>
              <a:off x="7786678" y="2722354"/>
              <a:ext cx="314702" cy="387560"/>
              <a:chOff x="6214068" y="2591290"/>
              <a:chExt cx="314702" cy="387560"/>
            </a:xfrm>
          </p:grpSpPr>
          <p:sp>
            <p:nvSpPr>
              <p:cNvPr id="46" name="Google Shape;4507;p115">
                <a:extLst>
                  <a:ext uri="{FF2B5EF4-FFF2-40B4-BE49-F238E27FC236}">
                    <a16:creationId xmlns:a16="http://schemas.microsoft.com/office/drawing/2014/main" id="{2E3AE4CC-5114-8B3A-6BFD-7714C9655D3E}"/>
                  </a:ext>
                </a:extLst>
              </p:cNvPr>
              <p:cNvSpPr/>
              <p:nvPr/>
            </p:nvSpPr>
            <p:spPr>
              <a:xfrm>
                <a:off x="6214068" y="2591290"/>
                <a:ext cx="314702" cy="387560"/>
              </a:xfrm>
              <a:custGeom>
                <a:avLst/>
                <a:gdLst/>
                <a:ahLst/>
                <a:cxnLst/>
                <a:rect l="l" t="t" r="r" b="b"/>
                <a:pathLst>
                  <a:path w="9399" h="11575" extrusionOk="0">
                    <a:moveTo>
                      <a:pt x="1085" y="883"/>
                    </a:moveTo>
                    <a:lnTo>
                      <a:pt x="1085" y="1266"/>
                    </a:lnTo>
                    <a:lnTo>
                      <a:pt x="338" y="1266"/>
                    </a:lnTo>
                    <a:lnTo>
                      <a:pt x="338" y="883"/>
                    </a:lnTo>
                    <a:close/>
                    <a:moveTo>
                      <a:pt x="9062" y="883"/>
                    </a:moveTo>
                    <a:lnTo>
                      <a:pt x="9062" y="1266"/>
                    </a:lnTo>
                    <a:lnTo>
                      <a:pt x="8314" y="1266"/>
                    </a:lnTo>
                    <a:lnTo>
                      <a:pt x="8314" y="883"/>
                    </a:lnTo>
                    <a:close/>
                    <a:moveTo>
                      <a:pt x="1085" y="1609"/>
                    </a:moveTo>
                    <a:lnTo>
                      <a:pt x="1085" y="1990"/>
                    </a:lnTo>
                    <a:lnTo>
                      <a:pt x="338" y="1990"/>
                    </a:lnTo>
                    <a:lnTo>
                      <a:pt x="338" y="1609"/>
                    </a:lnTo>
                    <a:close/>
                    <a:moveTo>
                      <a:pt x="9062" y="1609"/>
                    </a:moveTo>
                    <a:lnTo>
                      <a:pt x="9062" y="1990"/>
                    </a:lnTo>
                    <a:lnTo>
                      <a:pt x="8314" y="1990"/>
                    </a:lnTo>
                    <a:lnTo>
                      <a:pt x="8314" y="1609"/>
                    </a:lnTo>
                    <a:close/>
                    <a:moveTo>
                      <a:pt x="1085" y="2356"/>
                    </a:moveTo>
                    <a:lnTo>
                      <a:pt x="1085" y="2737"/>
                    </a:lnTo>
                    <a:lnTo>
                      <a:pt x="338" y="2737"/>
                    </a:lnTo>
                    <a:lnTo>
                      <a:pt x="338" y="2356"/>
                    </a:lnTo>
                    <a:close/>
                    <a:moveTo>
                      <a:pt x="9062" y="2356"/>
                    </a:moveTo>
                    <a:lnTo>
                      <a:pt x="9062" y="2737"/>
                    </a:lnTo>
                    <a:lnTo>
                      <a:pt x="8314" y="2737"/>
                    </a:lnTo>
                    <a:lnTo>
                      <a:pt x="8314" y="2356"/>
                    </a:lnTo>
                    <a:close/>
                    <a:moveTo>
                      <a:pt x="1085" y="3074"/>
                    </a:moveTo>
                    <a:lnTo>
                      <a:pt x="1085" y="3462"/>
                    </a:lnTo>
                    <a:lnTo>
                      <a:pt x="338" y="3462"/>
                    </a:lnTo>
                    <a:lnTo>
                      <a:pt x="338" y="3074"/>
                    </a:lnTo>
                    <a:close/>
                    <a:moveTo>
                      <a:pt x="9062" y="3074"/>
                    </a:moveTo>
                    <a:lnTo>
                      <a:pt x="9062" y="3462"/>
                    </a:lnTo>
                    <a:lnTo>
                      <a:pt x="8314" y="3462"/>
                    </a:lnTo>
                    <a:lnTo>
                      <a:pt x="8314" y="3074"/>
                    </a:lnTo>
                    <a:close/>
                    <a:moveTo>
                      <a:pt x="1085" y="3800"/>
                    </a:moveTo>
                    <a:lnTo>
                      <a:pt x="1085" y="4181"/>
                    </a:lnTo>
                    <a:lnTo>
                      <a:pt x="338" y="4181"/>
                    </a:lnTo>
                    <a:lnTo>
                      <a:pt x="338" y="3800"/>
                    </a:lnTo>
                    <a:close/>
                    <a:moveTo>
                      <a:pt x="9062" y="3800"/>
                    </a:moveTo>
                    <a:lnTo>
                      <a:pt x="9062" y="4181"/>
                    </a:lnTo>
                    <a:lnTo>
                      <a:pt x="8314" y="4181"/>
                    </a:lnTo>
                    <a:lnTo>
                      <a:pt x="8314" y="3800"/>
                    </a:lnTo>
                    <a:close/>
                    <a:moveTo>
                      <a:pt x="1085" y="4523"/>
                    </a:moveTo>
                    <a:lnTo>
                      <a:pt x="1085" y="4906"/>
                    </a:lnTo>
                    <a:lnTo>
                      <a:pt x="338" y="4906"/>
                    </a:lnTo>
                    <a:lnTo>
                      <a:pt x="338" y="4523"/>
                    </a:lnTo>
                    <a:close/>
                    <a:moveTo>
                      <a:pt x="9062" y="4523"/>
                    </a:moveTo>
                    <a:lnTo>
                      <a:pt x="9062" y="4906"/>
                    </a:lnTo>
                    <a:lnTo>
                      <a:pt x="8314" y="4906"/>
                    </a:lnTo>
                    <a:lnTo>
                      <a:pt x="8314" y="4523"/>
                    </a:lnTo>
                    <a:close/>
                    <a:moveTo>
                      <a:pt x="1085" y="5243"/>
                    </a:moveTo>
                    <a:lnTo>
                      <a:pt x="1085" y="5630"/>
                    </a:lnTo>
                    <a:lnTo>
                      <a:pt x="338" y="5630"/>
                    </a:lnTo>
                    <a:lnTo>
                      <a:pt x="338" y="5243"/>
                    </a:lnTo>
                    <a:close/>
                    <a:moveTo>
                      <a:pt x="9062" y="5243"/>
                    </a:moveTo>
                    <a:lnTo>
                      <a:pt x="9062" y="5630"/>
                    </a:lnTo>
                    <a:lnTo>
                      <a:pt x="8314" y="5630"/>
                    </a:lnTo>
                    <a:lnTo>
                      <a:pt x="8314" y="5243"/>
                    </a:lnTo>
                    <a:close/>
                    <a:moveTo>
                      <a:pt x="1085" y="5967"/>
                    </a:moveTo>
                    <a:lnTo>
                      <a:pt x="1085" y="6356"/>
                    </a:lnTo>
                    <a:lnTo>
                      <a:pt x="338" y="6356"/>
                    </a:lnTo>
                    <a:lnTo>
                      <a:pt x="338" y="5967"/>
                    </a:lnTo>
                    <a:close/>
                    <a:moveTo>
                      <a:pt x="9062" y="5967"/>
                    </a:moveTo>
                    <a:lnTo>
                      <a:pt x="9062" y="6356"/>
                    </a:lnTo>
                    <a:lnTo>
                      <a:pt x="8314" y="6356"/>
                    </a:lnTo>
                    <a:lnTo>
                      <a:pt x="8314" y="5967"/>
                    </a:lnTo>
                    <a:close/>
                    <a:moveTo>
                      <a:pt x="1085" y="6693"/>
                    </a:moveTo>
                    <a:lnTo>
                      <a:pt x="1085" y="7074"/>
                    </a:lnTo>
                    <a:lnTo>
                      <a:pt x="338" y="7074"/>
                    </a:lnTo>
                    <a:lnTo>
                      <a:pt x="338" y="6693"/>
                    </a:lnTo>
                    <a:close/>
                    <a:moveTo>
                      <a:pt x="9062" y="6693"/>
                    </a:moveTo>
                    <a:lnTo>
                      <a:pt x="9062" y="7074"/>
                    </a:lnTo>
                    <a:lnTo>
                      <a:pt x="8314" y="7074"/>
                    </a:lnTo>
                    <a:lnTo>
                      <a:pt x="8314" y="6693"/>
                    </a:lnTo>
                    <a:close/>
                    <a:moveTo>
                      <a:pt x="1085" y="7417"/>
                    </a:moveTo>
                    <a:lnTo>
                      <a:pt x="1085" y="7798"/>
                    </a:lnTo>
                    <a:lnTo>
                      <a:pt x="338" y="7798"/>
                    </a:lnTo>
                    <a:lnTo>
                      <a:pt x="338" y="7417"/>
                    </a:lnTo>
                    <a:close/>
                    <a:moveTo>
                      <a:pt x="9062" y="7417"/>
                    </a:moveTo>
                    <a:lnTo>
                      <a:pt x="9062" y="7798"/>
                    </a:lnTo>
                    <a:lnTo>
                      <a:pt x="8314" y="7798"/>
                    </a:lnTo>
                    <a:lnTo>
                      <a:pt x="8314" y="7417"/>
                    </a:lnTo>
                    <a:close/>
                    <a:moveTo>
                      <a:pt x="1085" y="8135"/>
                    </a:moveTo>
                    <a:lnTo>
                      <a:pt x="1085" y="8524"/>
                    </a:lnTo>
                    <a:lnTo>
                      <a:pt x="338" y="8524"/>
                    </a:lnTo>
                    <a:lnTo>
                      <a:pt x="338" y="8135"/>
                    </a:lnTo>
                    <a:close/>
                    <a:moveTo>
                      <a:pt x="9062" y="8135"/>
                    </a:moveTo>
                    <a:lnTo>
                      <a:pt x="9062" y="8524"/>
                    </a:lnTo>
                    <a:lnTo>
                      <a:pt x="8314" y="8524"/>
                    </a:lnTo>
                    <a:lnTo>
                      <a:pt x="8314" y="8135"/>
                    </a:lnTo>
                    <a:close/>
                    <a:moveTo>
                      <a:pt x="1085" y="8861"/>
                    </a:moveTo>
                    <a:lnTo>
                      <a:pt x="1085" y="9242"/>
                    </a:lnTo>
                    <a:lnTo>
                      <a:pt x="338" y="9242"/>
                    </a:lnTo>
                    <a:lnTo>
                      <a:pt x="338" y="8861"/>
                    </a:lnTo>
                    <a:close/>
                    <a:moveTo>
                      <a:pt x="9062" y="8861"/>
                    </a:moveTo>
                    <a:lnTo>
                      <a:pt x="9062" y="9242"/>
                    </a:lnTo>
                    <a:lnTo>
                      <a:pt x="8314" y="9242"/>
                    </a:lnTo>
                    <a:lnTo>
                      <a:pt x="8314" y="8861"/>
                    </a:lnTo>
                    <a:close/>
                    <a:moveTo>
                      <a:pt x="1085" y="9585"/>
                    </a:moveTo>
                    <a:lnTo>
                      <a:pt x="1085" y="9967"/>
                    </a:lnTo>
                    <a:lnTo>
                      <a:pt x="338" y="9967"/>
                    </a:lnTo>
                    <a:lnTo>
                      <a:pt x="338" y="9585"/>
                    </a:lnTo>
                    <a:close/>
                    <a:moveTo>
                      <a:pt x="9062" y="9585"/>
                    </a:moveTo>
                    <a:lnTo>
                      <a:pt x="9062" y="9967"/>
                    </a:lnTo>
                    <a:lnTo>
                      <a:pt x="8314" y="9967"/>
                    </a:lnTo>
                    <a:lnTo>
                      <a:pt x="8314" y="9585"/>
                    </a:lnTo>
                    <a:close/>
                    <a:moveTo>
                      <a:pt x="1085" y="10305"/>
                    </a:moveTo>
                    <a:lnTo>
                      <a:pt x="1085" y="10691"/>
                    </a:lnTo>
                    <a:lnTo>
                      <a:pt x="338" y="10691"/>
                    </a:lnTo>
                    <a:lnTo>
                      <a:pt x="338" y="10305"/>
                    </a:lnTo>
                    <a:close/>
                    <a:moveTo>
                      <a:pt x="9062" y="10305"/>
                    </a:moveTo>
                    <a:lnTo>
                      <a:pt x="9062" y="10691"/>
                    </a:lnTo>
                    <a:lnTo>
                      <a:pt x="8314" y="10691"/>
                    </a:lnTo>
                    <a:lnTo>
                      <a:pt x="8314" y="10305"/>
                    </a:lnTo>
                    <a:close/>
                    <a:moveTo>
                      <a:pt x="171" y="1"/>
                    </a:moveTo>
                    <a:cubicBezTo>
                      <a:pt x="74" y="1"/>
                      <a:pt x="1" y="75"/>
                      <a:pt x="1" y="170"/>
                    </a:cubicBezTo>
                    <a:lnTo>
                      <a:pt x="1" y="11394"/>
                    </a:lnTo>
                    <a:cubicBezTo>
                      <a:pt x="1" y="11484"/>
                      <a:pt x="63" y="11557"/>
                      <a:pt x="146" y="11568"/>
                    </a:cubicBezTo>
                    <a:cubicBezTo>
                      <a:pt x="153" y="11569"/>
                      <a:pt x="160" y="11569"/>
                      <a:pt x="167" y="11569"/>
                    </a:cubicBezTo>
                    <a:cubicBezTo>
                      <a:pt x="259" y="11569"/>
                      <a:pt x="338" y="11493"/>
                      <a:pt x="338" y="11399"/>
                    </a:cubicBezTo>
                    <a:lnTo>
                      <a:pt x="338" y="11028"/>
                    </a:lnTo>
                    <a:lnTo>
                      <a:pt x="1085" y="11028"/>
                    </a:lnTo>
                    <a:lnTo>
                      <a:pt x="1085" y="11399"/>
                    </a:lnTo>
                    <a:cubicBezTo>
                      <a:pt x="1085" y="11484"/>
                      <a:pt x="1147" y="11562"/>
                      <a:pt x="1230" y="11573"/>
                    </a:cubicBezTo>
                    <a:cubicBezTo>
                      <a:pt x="1238" y="11574"/>
                      <a:pt x="1245" y="11574"/>
                      <a:pt x="1252" y="11574"/>
                    </a:cubicBezTo>
                    <a:cubicBezTo>
                      <a:pt x="1348" y="11574"/>
                      <a:pt x="1422" y="11499"/>
                      <a:pt x="1422" y="11405"/>
                    </a:cubicBezTo>
                    <a:lnTo>
                      <a:pt x="1422" y="9585"/>
                    </a:lnTo>
                    <a:lnTo>
                      <a:pt x="6500" y="9585"/>
                    </a:lnTo>
                    <a:cubicBezTo>
                      <a:pt x="6584" y="9585"/>
                      <a:pt x="6662" y="9524"/>
                      <a:pt x="6674" y="9434"/>
                    </a:cubicBezTo>
                    <a:cubicBezTo>
                      <a:pt x="6685" y="9332"/>
                      <a:pt x="6607" y="9242"/>
                      <a:pt x="6506" y="9242"/>
                    </a:cubicBezTo>
                    <a:lnTo>
                      <a:pt x="1422" y="9242"/>
                    </a:lnTo>
                    <a:lnTo>
                      <a:pt x="1422" y="2333"/>
                    </a:lnTo>
                    <a:lnTo>
                      <a:pt x="7977" y="2333"/>
                    </a:lnTo>
                    <a:lnTo>
                      <a:pt x="7977" y="9242"/>
                    </a:lnTo>
                    <a:lnTo>
                      <a:pt x="7247" y="9242"/>
                    </a:lnTo>
                    <a:cubicBezTo>
                      <a:pt x="7157" y="9242"/>
                      <a:pt x="7079" y="9304"/>
                      <a:pt x="7073" y="9394"/>
                    </a:cubicBezTo>
                    <a:cubicBezTo>
                      <a:pt x="7056" y="9496"/>
                      <a:pt x="7141" y="9585"/>
                      <a:pt x="7242" y="9585"/>
                    </a:cubicBezTo>
                    <a:lnTo>
                      <a:pt x="7977" y="9585"/>
                    </a:lnTo>
                    <a:lnTo>
                      <a:pt x="7977" y="11394"/>
                    </a:lnTo>
                    <a:cubicBezTo>
                      <a:pt x="7977" y="11484"/>
                      <a:pt x="8039" y="11562"/>
                      <a:pt x="8124" y="11568"/>
                    </a:cubicBezTo>
                    <a:cubicBezTo>
                      <a:pt x="8133" y="11569"/>
                      <a:pt x="8141" y="11570"/>
                      <a:pt x="8150" y="11570"/>
                    </a:cubicBezTo>
                    <a:cubicBezTo>
                      <a:pt x="8240" y="11570"/>
                      <a:pt x="8314" y="11492"/>
                      <a:pt x="8314" y="11405"/>
                    </a:cubicBezTo>
                    <a:lnTo>
                      <a:pt x="8314" y="11028"/>
                    </a:lnTo>
                    <a:lnTo>
                      <a:pt x="9062" y="11028"/>
                    </a:lnTo>
                    <a:lnTo>
                      <a:pt x="9062" y="11399"/>
                    </a:lnTo>
                    <a:cubicBezTo>
                      <a:pt x="9062" y="11484"/>
                      <a:pt x="9123" y="11562"/>
                      <a:pt x="9207" y="11573"/>
                    </a:cubicBezTo>
                    <a:cubicBezTo>
                      <a:pt x="9214" y="11574"/>
                      <a:pt x="9221" y="11574"/>
                      <a:pt x="9228" y="11574"/>
                    </a:cubicBezTo>
                    <a:cubicBezTo>
                      <a:pt x="9320" y="11574"/>
                      <a:pt x="9399" y="11499"/>
                      <a:pt x="9399" y="11405"/>
                    </a:cubicBezTo>
                    <a:lnTo>
                      <a:pt x="9399" y="176"/>
                    </a:lnTo>
                    <a:cubicBezTo>
                      <a:pt x="9399" y="92"/>
                      <a:pt x="9337" y="12"/>
                      <a:pt x="9252" y="2"/>
                    </a:cubicBezTo>
                    <a:cubicBezTo>
                      <a:pt x="9245" y="1"/>
                      <a:pt x="9239" y="1"/>
                      <a:pt x="9232" y="1"/>
                    </a:cubicBezTo>
                    <a:cubicBezTo>
                      <a:pt x="9135" y="1"/>
                      <a:pt x="9062" y="75"/>
                      <a:pt x="9062" y="170"/>
                    </a:cubicBezTo>
                    <a:lnTo>
                      <a:pt x="9062" y="546"/>
                    </a:lnTo>
                    <a:lnTo>
                      <a:pt x="8314" y="546"/>
                    </a:lnTo>
                    <a:lnTo>
                      <a:pt x="8314" y="181"/>
                    </a:lnTo>
                    <a:cubicBezTo>
                      <a:pt x="8314" y="92"/>
                      <a:pt x="8253" y="12"/>
                      <a:pt x="8168" y="2"/>
                    </a:cubicBezTo>
                    <a:cubicBezTo>
                      <a:pt x="8161" y="1"/>
                      <a:pt x="8155" y="1"/>
                      <a:pt x="8148" y="1"/>
                    </a:cubicBezTo>
                    <a:cubicBezTo>
                      <a:pt x="8051" y="1"/>
                      <a:pt x="7977" y="75"/>
                      <a:pt x="7977" y="170"/>
                    </a:cubicBezTo>
                    <a:lnTo>
                      <a:pt x="7977" y="1990"/>
                    </a:lnTo>
                    <a:lnTo>
                      <a:pt x="1422" y="1990"/>
                    </a:lnTo>
                    <a:lnTo>
                      <a:pt x="1422" y="181"/>
                    </a:lnTo>
                    <a:cubicBezTo>
                      <a:pt x="1422" y="92"/>
                      <a:pt x="1360" y="12"/>
                      <a:pt x="1276" y="2"/>
                    </a:cubicBezTo>
                    <a:cubicBezTo>
                      <a:pt x="1269" y="1"/>
                      <a:pt x="1263" y="1"/>
                      <a:pt x="1256" y="1"/>
                    </a:cubicBezTo>
                    <a:cubicBezTo>
                      <a:pt x="1158" y="1"/>
                      <a:pt x="1085" y="75"/>
                      <a:pt x="1085" y="170"/>
                    </a:cubicBezTo>
                    <a:lnTo>
                      <a:pt x="1085" y="546"/>
                    </a:lnTo>
                    <a:lnTo>
                      <a:pt x="338" y="546"/>
                    </a:lnTo>
                    <a:lnTo>
                      <a:pt x="338" y="176"/>
                    </a:lnTo>
                    <a:cubicBezTo>
                      <a:pt x="338" y="92"/>
                      <a:pt x="276" y="12"/>
                      <a:pt x="191" y="2"/>
                    </a:cubicBezTo>
                    <a:cubicBezTo>
                      <a:pt x="184" y="1"/>
                      <a:pt x="178" y="1"/>
                      <a:pt x="1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508;p115">
                <a:extLst>
                  <a:ext uri="{FF2B5EF4-FFF2-40B4-BE49-F238E27FC236}">
                    <a16:creationId xmlns:a16="http://schemas.microsoft.com/office/drawing/2014/main" id="{383100C6-3186-FE8A-8A18-17442883F35C}"/>
                  </a:ext>
                </a:extLst>
              </p:cNvPr>
              <p:cNvSpPr/>
              <p:nvPr/>
            </p:nvSpPr>
            <p:spPr>
              <a:xfrm>
                <a:off x="6280665" y="2706805"/>
                <a:ext cx="180772" cy="156899"/>
              </a:xfrm>
              <a:custGeom>
                <a:avLst/>
                <a:gdLst/>
                <a:ahLst/>
                <a:cxnLst/>
                <a:rect l="l" t="t" r="r" b="b"/>
                <a:pathLst>
                  <a:path w="5399" h="4686" extrusionOk="0">
                    <a:moveTo>
                      <a:pt x="893" y="0"/>
                    </a:moveTo>
                    <a:cubicBezTo>
                      <a:pt x="399" y="0"/>
                      <a:pt x="0" y="399"/>
                      <a:pt x="0" y="894"/>
                    </a:cubicBezTo>
                    <a:lnTo>
                      <a:pt x="0" y="3793"/>
                    </a:lnTo>
                    <a:cubicBezTo>
                      <a:pt x="0" y="4288"/>
                      <a:pt x="399" y="4685"/>
                      <a:pt x="893" y="4685"/>
                    </a:cubicBezTo>
                    <a:lnTo>
                      <a:pt x="4505" y="4685"/>
                    </a:lnTo>
                    <a:cubicBezTo>
                      <a:pt x="4999" y="4685"/>
                      <a:pt x="5398" y="4288"/>
                      <a:pt x="5398" y="3793"/>
                    </a:cubicBezTo>
                    <a:lnTo>
                      <a:pt x="5398" y="186"/>
                    </a:lnTo>
                    <a:cubicBezTo>
                      <a:pt x="5398" y="91"/>
                      <a:pt x="5320" y="12"/>
                      <a:pt x="5219" y="12"/>
                    </a:cubicBezTo>
                    <a:lnTo>
                      <a:pt x="1539" y="12"/>
                    </a:lnTo>
                    <a:cubicBezTo>
                      <a:pt x="1528" y="12"/>
                      <a:pt x="1522" y="12"/>
                      <a:pt x="1517" y="18"/>
                    </a:cubicBezTo>
                    <a:cubicBezTo>
                      <a:pt x="1359" y="169"/>
                      <a:pt x="1460" y="350"/>
                      <a:pt x="1606" y="350"/>
                    </a:cubicBezTo>
                    <a:lnTo>
                      <a:pt x="4505" y="350"/>
                    </a:lnTo>
                    <a:cubicBezTo>
                      <a:pt x="4808" y="350"/>
                      <a:pt x="5061" y="596"/>
                      <a:pt x="5061" y="905"/>
                    </a:cubicBezTo>
                    <a:lnTo>
                      <a:pt x="5061" y="3793"/>
                    </a:lnTo>
                    <a:cubicBezTo>
                      <a:pt x="5061" y="4102"/>
                      <a:pt x="4808" y="4348"/>
                      <a:pt x="4505" y="4348"/>
                    </a:cubicBezTo>
                    <a:lnTo>
                      <a:pt x="893" y="4348"/>
                    </a:lnTo>
                    <a:cubicBezTo>
                      <a:pt x="584" y="4348"/>
                      <a:pt x="337" y="4102"/>
                      <a:pt x="337" y="3793"/>
                    </a:cubicBezTo>
                    <a:lnTo>
                      <a:pt x="337" y="894"/>
                    </a:lnTo>
                    <a:cubicBezTo>
                      <a:pt x="337" y="591"/>
                      <a:pt x="584" y="344"/>
                      <a:pt x="887" y="337"/>
                    </a:cubicBezTo>
                    <a:cubicBezTo>
                      <a:pt x="966" y="337"/>
                      <a:pt x="1040" y="287"/>
                      <a:pt x="1056" y="215"/>
                    </a:cubicBezTo>
                    <a:cubicBezTo>
                      <a:pt x="1084" y="101"/>
                      <a:pt x="999" y="0"/>
                      <a:pt x="8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509;p115">
                <a:extLst>
                  <a:ext uri="{FF2B5EF4-FFF2-40B4-BE49-F238E27FC236}">
                    <a16:creationId xmlns:a16="http://schemas.microsoft.com/office/drawing/2014/main" id="{87DD7028-9B98-2BB8-E2A2-C8699FCC3BE5}"/>
                  </a:ext>
                </a:extLst>
              </p:cNvPr>
              <p:cNvSpPr/>
              <p:nvPr/>
            </p:nvSpPr>
            <p:spPr>
              <a:xfrm>
                <a:off x="6335007" y="2744674"/>
                <a:ext cx="78081" cy="81229"/>
              </a:xfrm>
              <a:custGeom>
                <a:avLst/>
                <a:gdLst/>
                <a:ahLst/>
                <a:cxnLst/>
                <a:rect l="l" t="t" r="r" b="b"/>
                <a:pathLst>
                  <a:path w="2332" h="2426" extrusionOk="0">
                    <a:moveTo>
                      <a:pt x="460" y="340"/>
                    </a:moveTo>
                    <a:cubicBezTo>
                      <a:pt x="479" y="340"/>
                      <a:pt x="500" y="344"/>
                      <a:pt x="522" y="352"/>
                    </a:cubicBezTo>
                    <a:lnTo>
                      <a:pt x="1927" y="1106"/>
                    </a:lnTo>
                    <a:cubicBezTo>
                      <a:pt x="1989" y="1140"/>
                      <a:pt x="1994" y="1190"/>
                      <a:pt x="1994" y="1212"/>
                    </a:cubicBezTo>
                    <a:cubicBezTo>
                      <a:pt x="1994" y="1235"/>
                      <a:pt x="1989" y="1291"/>
                      <a:pt x="1927" y="1324"/>
                    </a:cubicBezTo>
                    <a:lnTo>
                      <a:pt x="522" y="2071"/>
                    </a:lnTo>
                    <a:cubicBezTo>
                      <a:pt x="496" y="2082"/>
                      <a:pt x="473" y="2087"/>
                      <a:pt x="452" y="2087"/>
                    </a:cubicBezTo>
                    <a:cubicBezTo>
                      <a:pt x="390" y="2087"/>
                      <a:pt x="351" y="2044"/>
                      <a:pt x="343" y="1965"/>
                    </a:cubicBezTo>
                    <a:lnTo>
                      <a:pt x="343" y="466"/>
                    </a:lnTo>
                    <a:cubicBezTo>
                      <a:pt x="351" y="380"/>
                      <a:pt x="398" y="340"/>
                      <a:pt x="460" y="340"/>
                    </a:cubicBezTo>
                    <a:close/>
                    <a:moveTo>
                      <a:pt x="461" y="0"/>
                    </a:moveTo>
                    <a:cubicBezTo>
                      <a:pt x="374" y="0"/>
                      <a:pt x="287" y="26"/>
                      <a:pt x="208" y="77"/>
                    </a:cubicBezTo>
                    <a:cubicBezTo>
                      <a:pt x="79" y="168"/>
                      <a:pt x="1" y="313"/>
                      <a:pt x="1" y="476"/>
                    </a:cubicBezTo>
                    <a:lnTo>
                      <a:pt x="1" y="1954"/>
                    </a:lnTo>
                    <a:cubicBezTo>
                      <a:pt x="1" y="2105"/>
                      <a:pt x="73" y="2257"/>
                      <a:pt x="197" y="2341"/>
                    </a:cubicBezTo>
                    <a:cubicBezTo>
                      <a:pt x="276" y="2398"/>
                      <a:pt x="371" y="2426"/>
                      <a:pt x="462" y="2426"/>
                    </a:cubicBezTo>
                    <a:cubicBezTo>
                      <a:pt x="540" y="2426"/>
                      <a:pt x="613" y="2408"/>
                      <a:pt x="680" y="2375"/>
                    </a:cubicBezTo>
                    <a:lnTo>
                      <a:pt x="2090" y="1622"/>
                    </a:lnTo>
                    <a:cubicBezTo>
                      <a:pt x="2241" y="1544"/>
                      <a:pt x="2332" y="1386"/>
                      <a:pt x="2332" y="1212"/>
                    </a:cubicBezTo>
                    <a:cubicBezTo>
                      <a:pt x="2332" y="1044"/>
                      <a:pt x="2241" y="886"/>
                      <a:pt x="2090" y="808"/>
                    </a:cubicBezTo>
                    <a:lnTo>
                      <a:pt x="680" y="56"/>
                    </a:lnTo>
                    <a:cubicBezTo>
                      <a:pt x="610" y="19"/>
                      <a:pt x="535" y="0"/>
                      <a:pt x="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550;p115">
              <a:extLst>
                <a:ext uri="{FF2B5EF4-FFF2-40B4-BE49-F238E27FC236}">
                  <a16:creationId xmlns:a16="http://schemas.microsoft.com/office/drawing/2014/main" id="{31A56CE5-A201-EBA5-95D1-89FD2A580EE0}"/>
                </a:ext>
              </a:extLst>
            </p:cNvPr>
            <p:cNvGrpSpPr/>
            <p:nvPr/>
          </p:nvGrpSpPr>
          <p:grpSpPr>
            <a:xfrm>
              <a:off x="7714290" y="2292554"/>
              <a:ext cx="387292" cy="290427"/>
              <a:chOff x="4738327" y="3155404"/>
              <a:chExt cx="387292" cy="290427"/>
            </a:xfrm>
          </p:grpSpPr>
          <p:sp>
            <p:nvSpPr>
              <p:cNvPr id="50" name="Google Shape;4551;p115">
                <a:extLst>
                  <a:ext uri="{FF2B5EF4-FFF2-40B4-BE49-F238E27FC236}">
                    <a16:creationId xmlns:a16="http://schemas.microsoft.com/office/drawing/2014/main" id="{FCB786CC-2B14-C533-F545-4898D38E5946}"/>
                  </a:ext>
                </a:extLst>
              </p:cNvPr>
              <p:cNvSpPr/>
              <p:nvPr/>
            </p:nvSpPr>
            <p:spPr>
              <a:xfrm>
                <a:off x="4738327" y="3191699"/>
                <a:ext cx="387292" cy="254132"/>
              </a:xfrm>
              <a:custGeom>
                <a:avLst/>
                <a:gdLst/>
                <a:ahLst/>
                <a:cxnLst/>
                <a:rect l="l" t="t" r="r" b="b"/>
                <a:pathLst>
                  <a:path w="11567" h="7590" extrusionOk="0">
                    <a:moveTo>
                      <a:pt x="1922" y="338"/>
                    </a:moveTo>
                    <a:cubicBezTo>
                      <a:pt x="1855" y="449"/>
                      <a:pt x="1816" y="574"/>
                      <a:pt x="1816" y="714"/>
                    </a:cubicBezTo>
                    <a:cubicBezTo>
                      <a:pt x="1816" y="849"/>
                      <a:pt x="1855" y="978"/>
                      <a:pt x="1922" y="1084"/>
                    </a:cubicBezTo>
                    <a:lnTo>
                      <a:pt x="585" y="1084"/>
                    </a:lnTo>
                    <a:lnTo>
                      <a:pt x="1119" y="557"/>
                    </a:lnTo>
                    <a:cubicBezTo>
                      <a:pt x="1253" y="416"/>
                      <a:pt x="1439" y="338"/>
                      <a:pt x="1636" y="338"/>
                    </a:cubicBezTo>
                    <a:close/>
                    <a:moveTo>
                      <a:pt x="2529" y="332"/>
                    </a:moveTo>
                    <a:cubicBezTo>
                      <a:pt x="2736" y="332"/>
                      <a:pt x="2905" y="501"/>
                      <a:pt x="2905" y="708"/>
                    </a:cubicBezTo>
                    <a:cubicBezTo>
                      <a:pt x="2905" y="916"/>
                      <a:pt x="2736" y="1084"/>
                      <a:pt x="2529" y="1084"/>
                    </a:cubicBezTo>
                    <a:cubicBezTo>
                      <a:pt x="2321" y="1084"/>
                      <a:pt x="2158" y="916"/>
                      <a:pt x="2158" y="708"/>
                    </a:cubicBezTo>
                    <a:cubicBezTo>
                      <a:pt x="2158" y="501"/>
                      <a:pt x="2321" y="332"/>
                      <a:pt x="2529" y="332"/>
                    </a:cubicBezTo>
                    <a:close/>
                    <a:moveTo>
                      <a:pt x="1630" y="1"/>
                    </a:moveTo>
                    <a:cubicBezTo>
                      <a:pt x="1344" y="1"/>
                      <a:pt x="1069" y="112"/>
                      <a:pt x="872" y="315"/>
                    </a:cubicBezTo>
                    <a:lnTo>
                      <a:pt x="260" y="928"/>
                    </a:lnTo>
                    <a:cubicBezTo>
                      <a:pt x="91" y="1097"/>
                      <a:pt x="1" y="1320"/>
                      <a:pt x="1" y="1556"/>
                    </a:cubicBezTo>
                    <a:lnTo>
                      <a:pt x="1" y="6882"/>
                    </a:lnTo>
                    <a:cubicBezTo>
                      <a:pt x="1" y="7275"/>
                      <a:pt x="315" y="7589"/>
                      <a:pt x="709" y="7589"/>
                    </a:cubicBezTo>
                    <a:lnTo>
                      <a:pt x="10854" y="7589"/>
                    </a:lnTo>
                    <a:cubicBezTo>
                      <a:pt x="11247" y="7589"/>
                      <a:pt x="11567" y="7275"/>
                      <a:pt x="11567" y="6882"/>
                    </a:cubicBezTo>
                    <a:lnTo>
                      <a:pt x="11567" y="1556"/>
                    </a:lnTo>
                    <a:cubicBezTo>
                      <a:pt x="11567" y="1320"/>
                      <a:pt x="11471" y="1097"/>
                      <a:pt x="11303" y="928"/>
                    </a:cubicBezTo>
                    <a:lnTo>
                      <a:pt x="10696" y="315"/>
                    </a:lnTo>
                    <a:cubicBezTo>
                      <a:pt x="10494" y="112"/>
                      <a:pt x="10219" y="1"/>
                      <a:pt x="9933" y="1"/>
                    </a:cubicBezTo>
                    <a:lnTo>
                      <a:pt x="9236" y="1"/>
                    </a:lnTo>
                    <a:cubicBezTo>
                      <a:pt x="9152" y="1"/>
                      <a:pt x="9073" y="63"/>
                      <a:pt x="9062" y="146"/>
                    </a:cubicBezTo>
                    <a:cubicBezTo>
                      <a:pt x="9051" y="254"/>
                      <a:pt x="9129" y="338"/>
                      <a:pt x="9231" y="338"/>
                    </a:cubicBezTo>
                    <a:lnTo>
                      <a:pt x="9944" y="338"/>
                    </a:lnTo>
                    <a:cubicBezTo>
                      <a:pt x="10141" y="338"/>
                      <a:pt x="10325" y="416"/>
                      <a:pt x="10467" y="557"/>
                    </a:cubicBezTo>
                    <a:lnTo>
                      <a:pt x="10994" y="1084"/>
                    </a:lnTo>
                    <a:lnTo>
                      <a:pt x="9422" y="1084"/>
                    </a:lnTo>
                    <a:cubicBezTo>
                      <a:pt x="9332" y="1084"/>
                      <a:pt x="9253" y="1147"/>
                      <a:pt x="9247" y="1231"/>
                    </a:cubicBezTo>
                    <a:cubicBezTo>
                      <a:pt x="9231" y="1338"/>
                      <a:pt x="9314" y="1422"/>
                      <a:pt x="9410" y="1422"/>
                    </a:cubicBezTo>
                    <a:lnTo>
                      <a:pt x="11214" y="1422"/>
                    </a:lnTo>
                    <a:cubicBezTo>
                      <a:pt x="11225" y="1467"/>
                      <a:pt x="11230" y="1512"/>
                      <a:pt x="11230" y="1556"/>
                    </a:cubicBezTo>
                    <a:lnTo>
                      <a:pt x="11230" y="6882"/>
                    </a:lnTo>
                    <a:cubicBezTo>
                      <a:pt x="11230" y="7084"/>
                      <a:pt x="11061" y="7252"/>
                      <a:pt x="10854" y="7252"/>
                    </a:cubicBezTo>
                    <a:lnTo>
                      <a:pt x="709" y="7252"/>
                    </a:lnTo>
                    <a:cubicBezTo>
                      <a:pt x="506" y="7252"/>
                      <a:pt x="338" y="7084"/>
                      <a:pt x="338" y="6882"/>
                    </a:cubicBezTo>
                    <a:lnTo>
                      <a:pt x="338" y="1556"/>
                    </a:lnTo>
                    <a:cubicBezTo>
                      <a:pt x="338" y="1512"/>
                      <a:pt x="343" y="1467"/>
                      <a:pt x="355" y="1422"/>
                    </a:cubicBezTo>
                    <a:lnTo>
                      <a:pt x="3967" y="1422"/>
                    </a:lnTo>
                    <a:cubicBezTo>
                      <a:pt x="4051" y="1422"/>
                      <a:pt x="4130" y="1360"/>
                      <a:pt x="4141" y="1276"/>
                    </a:cubicBezTo>
                    <a:cubicBezTo>
                      <a:pt x="4152" y="1175"/>
                      <a:pt x="4074" y="1084"/>
                      <a:pt x="3973" y="1084"/>
                    </a:cubicBezTo>
                    <a:lnTo>
                      <a:pt x="3135" y="1084"/>
                    </a:lnTo>
                    <a:cubicBezTo>
                      <a:pt x="3203" y="978"/>
                      <a:pt x="3242" y="849"/>
                      <a:pt x="3242" y="714"/>
                    </a:cubicBezTo>
                    <a:cubicBezTo>
                      <a:pt x="3242" y="574"/>
                      <a:pt x="3203" y="449"/>
                      <a:pt x="3135" y="338"/>
                    </a:cubicBezTo>
                    <a:lnTo>
                      <a:pt x="4152" y="338"/>
                    </a:lnTo>
                    <a:cubicBezTo>
                      <a:pt x="4242" y="338"/>
                      <a:pt x="4315" y="276"/>
                      <a:pt x="4326" y="192"/>
                    </a:cubicBezTo>
                    <a:cubicBezTo>
                      <a:pt x="4343" y="91"/>
                      <a:pt x="4258" y="1"/>
                      <a:pt x="41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552;p115">
                <a:extLst>
                  <a:ext uri="{FF2B5EF4-FFF2-40B4-BE49-F238E27FC236}">
                    <a16:creationId xmlns:a16="http://schemas.microsoft.com/office/drawing/2014/main" id="{F369E935-CA78-992C-08A5-AD0C5C16F2DE}"/>
                  </a:ext>
                </a:extLst>
              </p:cNvPr>
              <p:cNvSpPr/>
              <p:nvPr/>
            </p:nvSpPr>
            <p:spPr>
              <a:xfrm>
                <a:off x="4860036" y="3155404"/>
                <a:ext cx="235315" cy="265583"/>
              </a:xfrm>
              <a:custGeom>
                <a:avLst/>
                <a:gdLst/>
                <a:ahLst/>
                <a:cxnLst/>
                <a:rect l="l" t="t" r="r" b="b"/>
                <a:pathLst>
                  <a:path w="7028" h="7932" extrusionOk="0">
                    <a:moveTo>
                      <a:pt x="3798" y="338"/>
                    </a:moveTo>
                    <a:lnTo>
                      <a:pt x="3798" y="529"/>
                    </a:lnTo>
                    <a:cubicBezTo>
                      <a:pt x="3798" y="636"/>
                      <a:pt x="3708" y="725"/>
                      <a:pt x="3607" y="725"/>
                    </a:cubicBezTo>
                    <a:lnTo>
                      <a:pt x="2523" y="725"/>
                    </a:lnTo>
                    <a:cubicBezTo>
                      <a:pt x="2417" y="725"/>
                      <a:pt x="2326" y="636"/>
                      <a:pt x="2326" y="529"/>
                    </a:cubicBezTo>
                    <a:lnTo>
                      <a:pt x="2326" y="338"/>
                    </a:lnTo>
                    <a:close/>
                    <a:moveTo>
                      <a:pt x="4135" y="343"/>
                    </a:moveTo>
                    <a:cubicBezTo>
                      <a:pt x="4382" y="371"/>
                      <a:pt x="4579" y="556"/>
                      <a:pt x="4618" y="810"/>
                    </a:cubicBezTo>
                    <a:lnTo>
                      <a:pt x="4859" y="2394"/>
                    </a:lnTo>
                    <a:cubicBezTo>
                      <a:pt x="4354" y="2028"/>
                      <a:pt x="3736" y="1810"/>
                      <a:pt x="3062" y="1810"/>
                    </a:cubicBezTo>
                    <a:cubicBezTo>
                      <a:pt x="2394" y="1810"/>
                      <a:pt x="1769" y="2028"/>
                      <a:pt x="1264" y="2394"/>
                    </a:cubicBezTo>
                    <a:lnTo>
                      <a:pt x="1507" y="810"/>
                    </a:lnTo>
                    <a:cubicBezTo>
                      <a:pt x="1546" y="556"/>
                      <a:pt x="1742" y="371"/>
                      <a:pt x="1989" y="343"/>
                    </a:cubicBezTo>
                    <a:lnTo>
                      <a:pt x="1989" y="529"/>
                    </a:lnTo>
                    <a:cubicBezTo>
                      <a:pt x="1989" y="826"/>
                      <a:pt x="2225" y="1062"/>
                      <a:pt x="2523" y="1062"/>
                    </a:cubicBezTo>
                    <a:lnTo>
                      <a:pt x="3607" y="1062"/>
                    </a:lnTo>
                    <a:cubicBezTo>
                      <a:pt x="3900" y="1062"/>
                      <a:pt x="4135" y="826"/>
                      <a:pt x="4135" y="529"/>
                    </a:cubicBezTo>
                    <a:lnTo>
                      <a:pt x="4135" y="343"/>
                    </a:lnTo>
                    <a:close/>
                    <a:moveTo>
                      <a:pt x="6314" y="4315"/>
                    </a:moveTo>
                    <a:cubicBezTo>
                      <a:pt x="6522" y="4315"/>
                      <a:pt x="6690" y="4483"/>
                      <a:pt x="6690" y="4691"/>
                    </a:cubicBezTo>
                    <a:lnTo>
                      <a:pt x="6690" y="5051"/>
                    </a:lnTo>
                    <a:cubicBezTo>
                      <a:pt x="6690" y="5253"/>
                      <a:pt x="6522" y="5422"/>
                      <a:pt x="6314" y="5422"/>
                    </a:cubicBezTo>
                    <a:lnTo>
                      <a:pt x="6073" y="5422"/>
                    </a:lnTo>
                    <a:cubicBezTo>
                      <a:pt x="6107" y="5241"/>
                      <a:pt x="6124" y="5056"/>
                      <a:pt x="6124" y="4870"/>
                    </a:cubicBezTo>
                    <a:cubicBezTo>
                      <a:pt x="6124" y="4680"/>
                      <a:pt x="6107" y="4494"/>
                      <a:pt x="6073" y="4315"/>
                    </a:cubicBezTo>
                    <a:close/>
                    <a:moveTo>
                      <a:pt x="3062" y="2140"/>
                    </a:moveTo>
                    <a:cubicBezTo>
                      <a:pt x="4567" y="2140"/>
                      <a:pt x="5792" y="3366"/>
                      <a:pt x="5792" y="4870"/>
                    </a:cubicBezTo>
                    <a:cubicBezTo>
                      <a:pt x="5792" y="6376"/>
                      <a:pt x="4567" y="7600"/>
                      <a:pt x="3062" y="7600"/>
                    </a:cubicBezTo>
                    <a:cubicBezTo>
                      <a:pt x="1556" y="7600"/>
                      <a:pt x="332" y="6376"/>
                      <a:pt x="332" y="4870"/>
                    </a:cubicBezTo>
                    <a:cubicBezTo>
                      <a:pt x="332" y="3366"/>
                      <a:pt x="1556" y="2140"/>
                      <a:pt x="3062" y="2140"/>
                    </a:cubicBezTo>
                    <a:close/>
                    <a:moveTo>
                      <a:pt x="2057" y="1"/>
                    </a:moveTo>
                    <a:cubicBezTo>
                      <a:pt x="1613" y="1"/>
                      <a:pt x="1242" y="315"/>
                      <a:pt x="1175" y="758"/>
                    </a:cubicBezTo>
                    <a:lnTo>
                      <a:pt x="872" y="2736"/>
                    </a:lnTo>
                    <a:cubicBezTo>
                      <a:pt x="332" y="3286"/>
                      <a:pt x="1" y="4040"/>
                      <a:pt x="1" y="4870"/>
                    </a:cubicBezTo>
                    <a:cubicBezTo>
                      <a:pt x="1" y="6555"/>
                      <a:pt x="1377" y="7932"/>
                      <a:pt x="3062" y="7932"/>
                    </a:cubicBezTo>
                    <a:cubicBezTo>
                      <a:pt x="4439" y="7932"/>
                      <a:pt x="5606" y="7017"/>
                      <a:pt x="5995" y="5764"/>
                    </a:cubicBezTo>
                    <a:lnTo>
                      <a:pt x="6314" y="5764"/>
                    </a:lnTo>
                    <a:cubicBezTo>
                      <a:pt x="6708" y="5764"/>
                      <a:pt x="7027" y="5443"/>
                      <a:pt x="7027" y="5051"/>
                    </a:cubicBezTo>
                    <a:lnTo>
                      <a:pt x="7027" y="4691"/>
                    </a:lnTo>
                    <a:cubicBezTo>
                      <a:pt x="7027" y="4297"/>
                      <a:pt x="6708" y="3978"/>
                      <a:pt x="6314" y="3978"/>
                    </a:cubicBezTo>
                    <a:lnTo>
                      <a:pt x="5995" y="3978"/>
                    </a:lnTo>
                    <a:cubicBezTo>
                      <a:pt x="5848" y="3506"/>
                      <a:pt x="5590" y="3079"/>
                      <a:pt x="5259" y="2736"/>
                    </a:cubicBezTo>
                    <a:lnTo>
                      <a:pt x="4950" y="758"/>
                    </a:lnTo>
                    <a:cubicBezTo>
                      <a:pt x="4882" y="315"/>
                      <a:pt x="4512" y="1"/>
                      <a:pt x="40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553;p115">
                <a:extLst>
                  <a:ext uri="{FF2B5EF4-FFF2-40B4-BE49-F238E27FC236}">
                    <a16:creationId xmlns:a16="http://schemas.microsoft.com/office/drawing/2014/main" id="{E68C9001-97C2-FC8D-7CDA-0BE99B2FDEFD}"/>
                  </a:ext>
                </a:extLst>
              </p:cNvPr>
              <p:cNvSpPr/>
              <p:nvPr/>
            </p:nvSpPr>
            <p:spPr>
              <a:xfrm>
                <a:off x="4926431" y="3282570"/>
                <a:ext cx="72088" cy="71853"/>
              </a:xfrm>
              <a:custGeom>
                <a:avLst/>
                <a:gdLst/>
                <a:ahLst/>
                <a:cxnLst/>
                <a:rect l="l" t="t" r="r" b="b"/>
                <a:pathLst>
                  <a:path w="2153" h="2146" extrusionOk="0">
                    <a:moveTo>
                      <a:pt x="1079" y="337"/>
                    </a:moveTo>
                    <a:cubicBezTo>
                      <a:pt x="1484" y="337"/>
                      <a:pt x="1815" y="668"/>
                      <a:pt x="1815" y="1072"/>
                    </a:cubicBezTo>
                    <a:cubicBezTo>
                      <a:pt x="1815" y="1477"/>
                      <a:pt x="1484" y="1808"/>
                      <a:pt x="1079" y="1808"/>
                    </a:cubicBezTo>
                    <a:cubicBezTo>
                      <a:pt x="675" y="1808"/>
                      <a:pt x="343" y="1477"/>
                      <a:pt x="343" y="1072"/>
                    </a:cubicBezTo>
                    <a:cubicBezTo>
                      <a:pt x="343" y="668"/>
                      <a:pt x="675" y="337"/>
                      <a:pt x="1079" y="337"/>
                    </a:cubicBezTo>
                    <a:close/>
                    <a:moveTo>
                      <a:pt x="1079" y="0"/>
                    </a:moveTo>
                    <a:cubicBezTo>
                      <a:pt x="483" y="0"/>
                      <a:pt x="1" y="483"/>
                      <a:pt x="1" y="1072"/>
                    </a:cubicBezTo>
                    <a:cubicBezTo>
                      <a:pt x="1" y="1668"/>
                      <a:pt x="483" y="2145"/>
                      <a:pt x="1079" y="2145"/>
                    </a:cubicBezTo>
                    <a:cubicBezTo>
                      <a:pt x="1668" y="2145"/>
                      <a:pt x="2152" y="1668"/>
                      <a:pt x="2152" y="1072"/>
                    </a:cubicBezTo>
                    <a:cubicBezTo>
                      <a:pt x="2152" y="483"/>
                      <a:pt x="1668" y="0"/>
                      <a:pt x="1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554;p115">
                <a:extLst>
                  <a:ext uri="{FF2B5EF4-FFF2-40B4-BE49-F238E27FC236}">
                    <a16:creationId xmlns:a16="http://schemas.microsoft.com/office/drawing/2014/main" id="{7CE62603-AE65-88A1-9F7C-C07983BAB843}"/>
                  </a:ext>
                </a:extLst>
              </p:cNvPr>
              <p:cNvSpPr/>
              <p:nvPr/>
            </p:nvSpPr>
            <p:spPr>
              <a:xfrm>
                <a:off x="4914043" y="3270717"/>
                <a:ext cx="128071" cy="126229"/>
              </a:xfrm>
              <a:custGeom>
                <a:avLst/>
                <a:gdLst/>
                <a:ahLst/>
                <a:cxnLst/>
                <a:rect l="l" t="t" r="r" b="b"/>
                <a:pathLst>
                  <a:path w="3825" h="3770" extrusionOk="0">
                    <a:moveTo>
                      <a:pt x="3219" y="0"/>
                    </a:moveTo>
                    <a:cubicBezTo>
                      <a:pt x="3184" y="0"/>
                      <a:pt x="3149" y="11"/>
                      <a:pt x="3117" y="34"/>
                    </a:cubicBezTo>
                    <a:cubicBezTo>
                      <a:pt x="3044" y="85"/>
                      <a:pt x="3028" y="191"/>
                      <a:pt x="3078" y="270"/>
                    </a:cubicBezTo>
                    <a:cubicBezTo>
                      <a:pt x="3651" y="1068"/>
                      <a:pt x="3561" y="2152"/>
                      <a:pt x="2865" y="2842"/>
                    </a:cubicBezTo>
                    <a:cubicBezTo>
                      <a:pt x="2477" y="3233"/>
                      <a:pt x="1965" y="3433"/>
                      <a:pt x="1449" y="3433"/>
                    </a:cubicBezTo>
                    <a:cubicBezTo>
                      <a:pt x="1045" y="3433"/>
                      <a:pt x="638" y="3311"/>
                      <a:pt x="286" y="3062"/>
                    </a:cubicBezTo>
                    <a:cubicBezTo>
                      <a:pt x="257" y="3039"/>
                      <a:pt x="223" y="3028"/>
                      <a:pt x="189" y="3028"/>
                    </a:cubicBezTo>
                    <a:cubicBezTo>
                      <a:pt x="136" y="3028"/>
                      <a:pt x="84" y="3053"/>
                      <a:pt x="50" y="3101"/>
                    </a:cubicBezTo>
                    <a:cubicBezTo>
                      <a:pt x="0" y="3174"/>
                      <a:pt x="16" y="3280"/>
                      <a:pt x="89" y="3337"/>
                    </a:cubicBezTo>
                    <a:cubicBezTo>
                      <a:pt x="488" y="3617"/>
                      <a:pt x="965" y="3769"/>
                      <a:pt x="1449" y="3769"/>
                    </a:cubicBezTo>
                    <a:cubicBezTo>
                      <a:pt x="1511" y="3769"/>
                      <a:pt x="1572" y="3769"/>
                      <a:pt x="1634" y="3764"/>
                    </a:cubicBezTo>
                    <a:cubicBezTo>
                      <a:pt x="2191" y="3718"/>
                      <a:pt x="2713" y="3477"/>
                      <a:pt x="3106" y="3085"/>
                    </a:cubicBezTo>
                    <a:cubicBezTo>
                      <a:pt x="3500" y="2691"/>
                      <a:pt x="3741" y="2168"/>
                      <a:pt x="3780" y="1612"/>
                    </a:cubicBezTo>
                    <a:cubicBezTo>
                      <a:pt x="3825" y="1068"/>
                      <a:pt x="3674" y="516"/>
                      <a:pt x="3353" y="73"/>
                    </a:cubicBezTo>
                    <a:cubicBezTo>
                      <a:pt x="3323" y="25"/>
                      <a:pt x="3272" y="0"/>
                      <a:pt x="32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555;p115">
                <a:extLst>
                  <a:ext uri="{FF2B5EF4-FFF2-40B4-BE49-F238E27FC236}">
                    <a16:creationId xmlns:a16="http://schemas.microsoft.com/office/drawing/2014/main" id="{D62EDF6D-0764-EAB9-8A33-360BA8FF09ED}"/>
                  </a:ext>
                </a:extLst>
              </p:cNvPr>
              <p:cNvSpPr/>
              <p:nvPr/>
            </p:nvSpPr>
            <p:spPr>
              <a:xfrm>
                <a:off x="4882971" y="3240014"/>
                <a:ext cx="128138" cy="126263"/>
              </a:xfrm>
              <a:custGeom>
                <a:avLst/>
                <a:gdLst/>
                <a:ahLst/>
                <a:cxnLst/>
                <a:rect l="l" t="t" r="r" b="b"/>
                <a:pathLst>
                  <a:path w="3827" h="3771" extrusionOk="0">
                    <a:moveTo>
                      <a:pt x="2361" y="1"/>
                    </a:moveTo>
                    <a:cubicBezTo>
                      <a:pt x="2304" y="1"/>
                      <a:pt x="2248" y="3"/>
                      <a:pt x="2191" y="7"/>
                    </a:cubicBezTo>
                    <a:cubicBezTo>
                      <a:pt x="1636" y="51"/>
                      <a:pt x="1113" y="294"/>
                      <a:pt x="720" y="686"/>
                    </a:cubicBezTo>
                    <a:cubicBezTo>
                      <a:pt x="327" y="1080"/>
                      <a:pt x="85" y="1602"/>
                      <a:pt x="40" y="2159"/>
                    </a:cubicBezTo>
                    <a:cubicBezTo>
                      <a:pt x="0" y="2709"/>
                      <a:pt x="153" y="3253"/>
                      <a:pt x="467" y="3698"/>
                    </a:cubicBezTo>
                    <a:cubicBezTo>
                      <a:pt x="501" y="3748"/>
                      <a:pt x="552" y="3771"/>
                      <a:pt x="607" y="3771"/>
                    </a:cubicBezTo>
                    <a:cubicBezTo>
                      <a:pt x="641" y="3771"/>
                      <a:pt x="675" y="3759"/>
                      <a:pt x="703" y="3743"/>
                    </a:cubicBezTo>
                    <a:cubicBezTo>
                      <a:pt x="781" y="3686"/>
                      <a:pt x="799" y="3580"/>
                      <a:pt x="742" y="3501"/>
                    </a:cubicBezTo>
                    <a:cubicBezTo>
                      <a:pt x="174" y="2703"/>
                      <a:pt x="265" y="1619"/>
                      <a:pt x="962" y="928"/>
                    </a:cubicBezTo>
                    <a:cubicBezTo>
                      <a:pt x="1348" y="538"/>
                      <a:pt x="1858" y="339"/>
                      <a:pt x="2371" y="339"/>
                    </a:cubicBezTo>
                    <a:cubicBezTo>
                      <a:pt x="2776" y="339"/>
                      <a:pt x="3183" y="462"/>
                      <a:pt x="3534" y="715"/>
                    </a:cubicBezTo>
                    <a:cubicBezTo>
                      <a:pt x="3564" y="734"/>
                      <a:pt x="3598" y="744"/>
                      <a:pt x="3632" y="744"/>
                    </a:cubicBezTo>
                    <a:cubicBezTo>
                      <a:pt x="3686" y="744"/>
                      <a:pt x="3739" y="719"/>
                      <a:pt x="3770" y="670"/>
                    </a:cubicBezTo>
                    <a:cubicBezTo>
                      <a:pt x="3827" y="597"/>
                      <a:pt x="3809" y="490"/>
                      <a:pt x="3731" y="434"/>
                    </a:cubicBezTo>
                    <a:cubicBezTo>
                      <a:pt x="3333" y="151"/>
                      <a:pt x="2849" y="1"/>
                      <a:pt x="23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56;p115">
                <a:extLst>
                  <a:ext uri="{FF2B5EF4-FFF2-40B4-BE49-F238E27FC236}">
                    <a16:creationId xmlns:a16="http://schemas.microsoft.com/office/drawing/2014/main" id="{C9C6F53F-E8A8-75B0-9F28-ACBAF3103EDE}"/>
                  </a:ext>
                </a:extLst>
              </p:cNvPr>
              <p:cNvSpPr/>
              <p:nvPr/>
            </p:nvSpPr>
            <p:spPr>
              <a:xfrm>
                <a:off x="4817714" y="3252201"/>
                <a:ext cx="11317" cy="169020"/>
              </a:xfrm>
              <a:custGeom>
                <a:avLst/>
                <a:gdLst/>
                <a:ahLst/>
                <a:cxnLst/>
                <a:rect l="l" t="t" r="r" b="b"/>
                <a:pathLst>
                  <a:path w="338" h="5048" extrusionOk="0">
                    <a:moveTo>
                      <a:pt x="164" y="1"/>
                    </a:moveTo>
                    <a:cubicBezTo>
                      <a:pt x="71" y="1"/>
                      <a:pt x="0" y="79"/>
                      <a:pt x="0" y="171"/>
                    </a:cubicBezTo>
                    <a:lnTo>
                      <a:pt x="0" y="4872"/>
                    </a:lnTo>
                    <a:cubicBezTo>
                      <a:pt x="0" y="4957"/>
                      <a:pt x="62" y="5036"/>
                      <a:pt x="147" y="5046"/>
                    </a:cubicBezTo>
                    <a:cubicBezTo>
                      <a:pt x="154" y="5047"/>
                      <a:pt x="161" y="5048"/>
                      <a:pt x="168" y="5048"/>
                    </a:cubicBezTo>
                    <a:cubicBezTo>
                      <a:pt x="264" y="5048"/>
                      <a:pt x="337" y="4972"/>
                      <a:pt x="337" y="4878"/>
                    </a:cubicBezTo>
                    <a:lnTo>
                      <a:pt x="337" y="177"/>
                    </a:lnTo>
                    <a:cubicBezTo>
                      <a:pt x="337" y="86"/>
                      <a:pt x="276" y="14"/>
                      <a:pt x="191" y="3"/>
                    </a:cubicBezTo>
                    <a:cubicBezTo>
                      <a:pt x="182" y="1"/>
                      <a:pt x="173" y="1"/>
                      <a:pt x="1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 name="Arrow: Bent 58">
            <a:extLst>
              <a:ext uri="{FF2B5EF4-FFF2-40B4-BE49-F238E27FC236}">
                <a16:creationId xmlns:a16="http://schemas.microsoft.com/office/drawing/2014/main" id="{7FCF0C78-CB05-29C0-E710-E26EEDC0DF84}"/>
              </a:ext>
            </a:extLst>
          </p:cNvPr>
          <p:cNvSpPr/>
          <p:nvPr/>
        </p:nvSpPr>
        <p:spPr>
          <a:xfrm>
            <a:off x="8667335" y="937649"/>
            <a:ext cx="476666" cy="792352"/>
          </a:xfrm>
          <a:prstGeom prst="bentArrow">
            <a:avLst>
              <a:gd name="adj1" fmla="val 15082"/>
              <a:gd name="adj2" fmla="val 27254"/>
              <a:gd name="adj3" fmla="val 3362"/>
              <a:gd name="adj4" fmla="val 43750"/>
            </a:avLst>
          </a:prstGeom>
          <a:solidFill>
            <a:srgbClr val="FFC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60" name="Arrow: Bent 59">
            <a:extLst>
              <a:ext uri="{FF2B5EF4-FFF2-40B4-BE49-F238E27FC236}">
                <a16:creationId xmlns:a16="http://schemas.microsoft.com/office/drawing/2014/main" id="{9F156493-AEB9-4118-92BD-BAD8DF1A174A}"/>
              </a:ext>
            </a:extLst>
          </p:cNvPr>
          <p:cNvSpPr/>
          <p:nvPr/>
        </p:nvSpPr>
        <p:spPr>
          <a:xfrm flipV="1">
            <a:off x="8688395" y="3732780"/>
            <a:ext cx="476666" cy="792352"/>
          </a:xfrm>
          <a:prstGeom prst="bentArrow">
            <a:avLst>
              <a:gd name="adj1" fmla="val 15082"/>
              <a:gd name="adj2" fmla="val 27254"/>
              <a:gd name="adj3" fmla="val 3362"/>
              <a:gd name="adj4" fmla="val 43750"/>
            </a:avLst>
          </a:prstGeom>
          <a:solidFill>
            <a:srgbClr val="FFC000"/>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21"/>
                                        </p:tgtEl>
                                        <p:attrNameLst>
                                          <p:attrName>style.visibility</p:attrName>
                                        </p:attrNameLst>
                                      </p:cBhvr>
                                      <p:to>
                                        <p:strVal val="visible"/>
                                      </p:to>
                                    </p:set>
                                    <p:anim calcmode="lin" valueType="num">
                                      <p:cBhvr additive="base">
                                        <p:cTn id="7" dur="1000"/>
                                        <p:tgtEl>
                                          <p:spTgt spid="20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1"/>
        <p:cNvGrpSpPr/>
        <p:nvPr/>
      </p:nvGrpSpPr>
      <p:grpSpPr>
        <a:xfrm>
          <a:off x="0" y="0"/>
          <a:ext cx="0" cy="0"/>
          <a:chOff x="0" y="0"/>
          <a:chExt cx="0" cy="0"/>
        </a:xfrm>
      </p:grpSpPr>
      <p:sp>
        <p:nvSpPr>
          <p:cNvPr id="22" name="Title 21">
            <a:extLst>
              <a:ext uri="{FF2B5EF4-FFF2-40B4-BE49-F238E27FC236}">
                <a16:creationId xmlns:a16="http://schemas.microsoft.com/office/drawing/2014/main" id="{0A4FBFBA-8129-2122-21BC-792019C8C568}"/>
              </a:ext>
            </a:extLst>
          </p:cNvPr>
          <p:cNvSpPr>
            <a:spLocks noGrp="1"/>
          </p:cNvSpPr>
          <p:nvPr>
            <p:ph type="ctrTitle"/>
          </p:nvPr>
        </p:nvSpPr>
        <p:spPr>
          <a:xfrm flipH="1">
            <a:off x="501204" y="391481"/>
            <a:ext cx="8095500" cy="577800"/>
          </a:xfrm>
        </p:spPr>
        <p:txBody>
          <a:bodyPr/>
          <a:lstStyle/>
          <a:p>
            <a:r>
              <a:rPr lang="en-US" sz="4000" dirty="0">
                <a:solidFill>
                  <a:srgbClr val="FF0000"/>
                </a:solidFill>
              </a:rPr>
              <a:t>Methodology</a:t>
            </a:r>
            <a:endParaRPr lang="en-US" sz="3600" dirty="0">
              <a:solidFill>
                <a:srgbClr val="FF0000"/>
              </a:solidFill>
            </a:endParaRPr>
          </a:p>
        </p:txBody>
      </p:sp>
      <p:sp>
        <p:nvSpPr>
          <p:cNvPr id="23" name="Subtitle 22">
            <a:extLst>
              <a:ext uri="{FF2B5EF4-FFF2-40B4-BE49-F238E27FC236}">
                <a16:creationId xmlns:a16="http://schemas.microsoft.com/office/drawing/2014/main" id="{52A9D178-9F7E-A97A-2C2E-05A886ADCBBF}"/>
              </a:ext>
            </a:extLst>
          </p:cNvPr>
          <p:cNvSpPr>
            <a:spLocks noGrp="1"/>
          </p:cNvSpPr>
          <p:nvPr>
            <p:ph type="subTitle" idx="1"/>
          </p:nvPr>
        </p:nvSpPr>
        <p:spPr>
          <a:xfrm>
            <a:off x="221174" y="584696"/>
            <a:ext cx="8421622" cy="4588419"/>
          </a:xfrm>
        </p:spPr>
        <p:txBody>
          <a:bodyPr/>
          <a:lstStyle/>
          <a:p>
            <a:r>
              <a:rPr lang="en-US" b="1" dirty="0"/>
              <a:t>LAB Color Space:</a:t>
            </a:r>
            <a:endParaRPr lang="en-US" dirty="0"/>
          </a:p>
          <a:p>
            <a:pPr>
              <a:buFont typeface="Arial" panose="020B0604020202020204" pitchFamily="34" charset="0"/>
              <a:buChar char="•"/>
            </a:pPr>
            <a:r>
              <a:rPr lang="en-US" sz="1600" dirty="0"/>
              <a:t>LAB color space separates lightness (L) from color components (A and B).</a:t>
            </a:r>
          </a:p>
          <a:p>
            <a:pPr>
              <a:buFont typeface="Arial" panose="020B0604020202020204" pitchFamily="34" charset="0"/>
              <a:buChar char="•"/>
            </a:pPr>
            <a:r>
              <a:rPr lang="en-US" sz="1600" dirty="0"/>
              <a:t>L channel represents lightness.</a:t>
            </a:r>
          </a:p>
          <a:p>
            <a:pPr>
              <a:buFont typeface="Arial" panose="020B0604020202020204" pitchFamily="34" charset="0"/>
              <a:buChar char="•"/>
            </a:pPr>
            <a:r>
              <a:rPr lang="en-US" sz="1600" dirty="0"/>
              <a:t>A and B channels color components ranging from green-red and blue-yellow, respectively. </a:t>
            </a:r>
          </a:p>
          <a:p>
            <a:pPr>
              <a:buFont typeface="Arial" panose="020B0604020202020204" pitchFamily="34" charset="0"/>
              <a:buChar char="•"/>
            </a:pPr>
            <a:r>
              <a:rPr lang="en-US" sz="1600" dirty="0"/>
              <a:t>This separation allows for more precise color manipulation.</a:t>
            </a:r>
          </a:p>
          <a:p>
            <a:pPr marL="139700" indent="0"/>
            <a:endParaRPr lang="en-US" dirty="0"/>
          </a:p>
          <a:p>
            <a:r>
              <a:rPr lang="en-US" b="1" dirty="0"/>
              <a:t>Why Mean and Standard Deviation?</a:t>
            </a:r>
            <a:endParaRPr lang="en-US" dirty="0"/>
          </a:p>
          <a:p>
            <a:pPr>
              <a:buFont typeface="Arial" panose="020B0604020202020204" pitchFamily="34" charset="0"/>
              <a:buChar char="•"/>
            </a:pPr>
            <a:r>
              <a:rPr lang="en-US" sz="1600" b="1" dirty="0"/>
              <a:t>Mean:</a:t>
            </a:r>
            <a:r>
              <a:rPr lang="en-US" sz="1600" dirty="0"/>
              <a:t> Measures the average color value across all pixels in an image channel.</a:t>
            </a:r>
          </a:p>
          <a:p>
            <a:pPr>
              <a:buFont typeface="Arial" panose="020B0604020202020204" pitchFamily="34" charset="0"/>
              <a:buChar char="•"/>
            </a:pPr>
            <a:r>
              <a:rPr lang="en-US" sz="1600" b="1" dirty="0"/>
              <a:t>Standard Deviation:</a:t>
            </a:r>
            <a:r>
              <a:rPr lang="en-US" sz="1600" dirty="0"/>
              <a:t> Measures the spread of color values around the mean, indicating the color contrast.</a:t>
            </a:r>
          </a:p>
          <a:p>
            <a:pPr marL="139700" indent="0"/>
            <a:endParaRPr lang="en-US" dirty="0"/>
          </a:p>
          <a:p>
            <a:r>
              <a:rPr lang="en-US" b="1" dirty="0"/>
              <a:t>Application in Color Transfer:</a:t>
            </a:r>
            <a:endParaRPr lang="en-US" dirty="0"/>
          </a:p>
          <a:p>
            <a:pPr>
              <a:buFont typeface="Arial" panose="020B0604020202020204" pitchFamily="34" charset="0"/>
              <a:buChar char="•"/>
            </a:pPr>
            <a:r>
              <a:rPr lang="en-US" sz="1600" dirty="0"/>
              <a:t>Calculate mean and standard deviation for each channel (L, A, B) in both source and target images.</a:t>
            </a:r>
          </a:p>
          <a:p>
            <a:pPr>
              <a:buFont typeface="Arial" panose="020B0604020202020204" pitchFamily="34" charset="0"/>
              <a:buChar char="•"/>
            </a:pPr>
            <a:r>
              <a:rPr lang="en-US" sz="1600" dirty="0"/>
              <a:t>Transfer the normalized values to match the target image's color distribution.</a:t>
            </a:r>
          </a:p>
          <a:p>
            <a:pPr>
              <a:buFont typeface="Arial" panose="020B0604020202020204" pitchFamily="34" charset="0"/>
              <a:buChar char="•"/>
            </a:pPr>
            <a:endParaRPr lang="en-US" dirty="0"/>
          </a:p>
          <a:p>
            <a:endParaRPr lang="en-US" dirty="0"/>
          </a:p>
        </p:txBody>
      </p:sp>
      <p:pic>
        <p:nvPicPr>
          <p:cNvPr id="33" name="Picture 32">
            <a:extLst>
              <a:ext uri="{FF2B5EF4-FFF2-40B4-BE49-F238E27FC236}">
                <a16:creationId xmlns:a16="http://schemas.microsoft.com/office/drawing/2014/main" id="{A2142E4A-6527-D663-6425-EBB2328FD360}"/>
              </a:ext>
            </a:extLst>
          </p:cNvPr>
          <p:cNvPicPr>
            <a:picLocks noChangeAspect="1"/>
          </p:cNvPicPr>
          <p:nvPr/>
        </p:nvPicPr>
        <p:blipFill>
          <a:blip r:embed="rId3"/>
          <a:srcRect/>
          <a:stretch/>
        </p:blipFill>
        <p:spPr>
          <a:xfrm>
            <a:off x="7203588" y="1101232"/>
            <a:ext cx="1833255" cy="19056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ction Button: Document 11">
            <a:hlinkClick r:id="rId3" action="ppaction://hlinkfile" highlightClick="1"/>
            <a:extLst>
              <a:ext uri="{FF2B5EF4-FFF2-40B4-BE49-F238E27FC236}">
                <a16:creationId xmlns:a16="http://schemas.microsoft.com/office/drawing/2014/main" id="{29131CF9-7D60-C1FC-37C4-DEBC5DAEE6E0}"/>
              </a:ext>
            </a:extLst>
          </p:cNvPr>
          <p:cNvSpPr/>
          <p:nvPr/>
        </p:nvSpPr>
        <p:spPr>
          <a:xfrm>
            <a:off x="8472487" y="4014787"/>
            <a:ext cx="364332" cy="400050"/>
          </a:xfrm>
          <a:prstGeom prst="actionButton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4" name="Google Shape;2094;p58"/>
          <p:cNvSpPr txBox="1">
            <a:spLocks noGrp="1"/>
          </p:cNvSpPr>
          <p:nvPr>
            <p:ph type="subTitle" idx="1"/>
          </p:nvPr>
        </p:nvSpPr>
        <p:spPr>
          <a:xfrm>
            <a:off x="2907505" y="668318"/>
            <a:ext cx="2471739" cy="4864894"/>
          </a:xfrm>
          <a:prstGeom prst="rect">
            <a:avLst/>
          </a:prstGeom>
        </p:spPr>
        <p:txBody>
          <a:bodyPr spcFirstLastPara="1" wrap="square" lIns="91425" tIns="91425" rIns="91425" bIns="91425" anchor="t" anchorCtr="0">
            <a:noAutofit/>
          </a:bodyPr>
          <a:lstStyle/>
          <a:p>
            <a:pPr lvl="1">
              <a:lnSpc>
                <a:spcPct val="115000"/>
              </a:lnSpc>
              <a:spcAft>
                <a:spcPts val="800"/>
              </a:spcAft>
            </a:pPr>
            <a:r>
              <a:rPr lang="en-US" b="1"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 </a:t>
            </a:r>
            <a:r>
              <a:rPr lang="en-US" sz="2400" b="1" dirty="0">
                <a:solidFill>
                  <a:srgbClr val="FF0000"/>
                </a:solidFill>
                <a:latin typeface="Barlow Condensed"/>
                <a:sym typeface="Barlow Condensed Medium"/>
              </a:rPr>
              <a:t>Datasets</a:t>
            </a:r>
            <a:r>
              <a:rPr lang="en-US" sz="2400" b="1" dirty="0">
                <a:solidFill>
                  <a:srgbClr val="FF0000"/>
                </a:solidFill>
                <a:latin typeface="Barlow Condensed"/>
              </a:rPr>
              <a:t>.</a:t>
            </a:r>
          </a:p>
          <a:p>
            <a:pPr marL="914400" indent="-457200">
              <a:lnSpc>
                <a:spcPct val="115000"/>
              </a:lnSpc>
              <a:spcAft>
                <a:spcPts val="800"/>
              </a:spcAft>
              <a:buFont typeface="Arial" panose="020B0604020202020204" pitchFamily="34" charset="0"/>
              <a:buChar char="•"/>
            </a:pPr>
            <a:r>
              <a:rPr lang="en-US" sz="2000" dirty="0">
                <a:latin typeface="Barlow Condensed"/>
              </a:rPr>
              <a:t>Source images</a:t>
            </a:r>
          </a:p>
          <a:p>
            <a:pPr marL="914400" indent="-457200">
              <a:lnSpc>
                <a:spcPct val="115000"/>
              </a:lnSpc>
              <a:spcAft>
                <a:spcPts val="800"/>
              </a:spcAft>
              <a:buFont typeface="Arial" panose="020B0604020202020204" pitchFamily="34" charset="0"/>
              <a:buChar char="•"/>
            </a:pPr>
            <a:r>
              <a:rPr lang="en-US" sz="2000" dirty="0">
                <a:latin typeface="Barlow Condensed"/>
              </a:rPr>
              <a:t>Target images</a:t>
            </a:r>
          </a:p>
        </p:txBody>
      </p:sp>
      <p:sp>
        <p:nvSpPr>
          <p:cNvPr id="13" name="Google Shape;2094;p58">
            <a:extLst>
              <a:ext uri="{FF2B5EF4-FFF2-40B4-BE49-F238E27FC236}">
                <a16:creationId xmlns:a16="http://schemas.microsoft.com/office/drawing/2014/main" id="{46F0BFE5-3663-EB97-86DD-155B7A0C974E}"/>
              </a:ext>
            </a:extLst>
          </p:cNvPr>
          <p:cNvSpPr txBox="1">
            <a:spLocks/>
          </p:cNvSpPr>
          <p:nvPr/>
        </p:nvSpPr>
        <p:spPr>
          <a:xfrm>
            <a:off x="6175394" y="100012"/>
            <a:ext cx="3050381" cy="411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800"/>
              <a:buFont typeface="Barlow Condensed SemiBold"/>
              <a:buNone/>
              <a:defRPr sz="1800" b="0" i="0" u="none" strike="noStrike" cap="none">
                <a:solidFill>
                  <a:schemeClr val="dk1"/>
                </a:solidFill>
                <a:latin typeface="Barlow Condensed SemiBold"/>
                <a:ea typeface="Barlow Condensed SemiBold"/>
                <a:cs typeface="Barlow Condensed SemiBold"/>
                <a:sym typeface="Barlow Condensed SemiBold"/>
              </a:defRPr>
            </a:lvl1pPr>
            <a:lvl2pPr marL="914400" marR="0" lvl="1" indent="-317500" algn="l" rtl="0">
              <a:lnSpc>
                <a:spcPct val="100000"/>
              </a:lnSpc>
              <a:spcBef>
                <a:spcPts val="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2pPr>
            <a:lvl3pPr marL="1371600" marR="0" lvl="2"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3pPr>
            <a:lvl4pPr marL="1828800" marR="0" lvl="3"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4pPr>
            <a:lvl5pPr marL="2286000" marR="0" lvl="4"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5pPr>
            <a:lvl6pPr marL="2743200" marR="0" lvl="5"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6pPr>
            <a:lvl7pPr marL="3200400" marR="0" lvl="6"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7pPr>
            <a:lvl8pPr marL="3657600" marR="0" lvl="7"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8pPr>
            <a:lvl9pPr marL="4114800" marR="0" lvl="8" indent="-317500" algn="l" rtl="0">
              <a:lnSpc>
                <a:spcPct val="100000"/>
              </a:lnSpc>
              <a:spcBef>
                <a:spcPts val="1600"/>
              </a:spcBef>
              <a:spcAft>
                <a:spcPts val="1600"/>
              </a:spcAft>
              <a:buClr>
                <a:schemeClr val="dk2"/>
              </a:buClr>
              <a:buSzPts val="1400"/>
              <a:buFont typeface="Arvo"/>
              <a:buNone/>
              <a:defRPr sz="1400" b="0" i="0" u="none" strike="noStrike" cap="none">
                <a:solidFill>
                  <a:schemeClr val="dk2"/>
                </a:solidFill>
                <a:latin typeface="Arvo"/>
                <a:ea typeface="Arvo"/>
                <a:cs typeface="Arvo"/>
                <a:sym typeface="Arvo"/>
              </a:defRPr>
            </a:lvl9pPr>
          </a:lstStyle>
          <a:p>
            <a:pPr lvl="1">
              <a:lnSpc>
                <a:spcPct val="115000"/>
              </a:lnSpc>
              <a:spcAft>
                <a:spcPts val="800"/>
              </a:spcAft>
            </a:pPr>
            <a:r>
              <a:rPr lang="en-US" sz="2400" b="1" dirty="0">
                <a:solidFill>
                  <a:srgbClr val="FF0000"/>
                </a:solidFill>
                <a:latin typeface="Barlow Condensed"/>
              </a:rPr>
              <a:t>Libraries</a:t>
            </a:r>
            <a:r>
              <a:rPr lang="en-US" kern="100" dirty="0">
                <a:solidFill>
                  <a:srgbClr val="FF0000"/>
                </a:solidFill>
                <a:latin typeface="Aptos" panose="020B0004020202020204" pitchFamily="34" charset="0"/>
                <a:ea typeface="Aptos" panose="020B0004020202020204" pitchFamily="34" charset="0"/>
                <a:cs typeface="Times New Roman" panose="02020603050405020304" pitchFamily="18" charset="0"/>
              </a:rPr>
              <a:t>.</a:t>
            </a:r>
          </a:p>
          <a:p>
            <a:pPr marL="742950" indent="-285750">
              <a:lnSpc>
                <a:spcPct val="115000"/>
              </a:lnSpc>
              <a:spcAft>
                <a:spcPts val="800"/>
              </a:spcAft>
              <a:buFont typeface="Arial" panose="020B0604020202020204" pitchFamily="34" charset="0"/>
              <a:buChar char="•"/>
            </a:pPr>
            <a:r>
              <a:rPr lang="en-US" sz="2000" dirty="0">
                <a:latin typeface="Barlow Condensed"/>
              </a:rPr>
              <a:t>NumPy</a:t>
            </a:r>
          </a:p>
          <a:p>
            <a:pPr marL="742950" indent="-285750">
              <a:lnSpc>
                <a:spcPct val="115000"/>
              </a:lnSpc>
              <a:spcAft>
                <a:spcPts val="800"/>
              </a:spcAft>
              <a:buFont typeface="Arial" panose="020B0604020202020204" pitchFamily="34" charset="0"/>
              <a:buChar char="•"/>
            </a:pPr>
            <a:r>
              <a:rPr lang="en-US" sz="2000" dirty="0">
                <a:latin typeface="Barlow Condensed"/>
              </a:rPr>
              <a:t>OpenCV</a:t>
            </a:r>
          </a:p>
          <a:p>
            <a:pPr marL="742950" indent="-285750">
              <a:lnSpc>
                <a:spcPct val="115000"/>
              </a:lnSpc>
              <a:spcAft>
                <a:spcPts val="800"/>
              </a:spcAft>
              <a:buFont typeface="Arial" panose="020B0604020202020204" pitchFamily="34" charset="0"/>
              <a:buChar char="•"/>
            </a:pPr>
            <a:r>
              <a:rPr lang="en-US" sz="2000" dirty="0">
                <a:latin typeface="Barlow Condensed"/>
              </a:rPr>
              <a:t>Tkinter</a:t>
            </a:r>
          </a:p>
          <a:p>
            <a:pPr marL="742950" indent="-285750">
              <a:lnSpc>
                <a:spcPct val="115000"/>
              </a:lnSpc>
              <a:spcAft>
                <a:spcPts val="800"/>
              </a:spcAft>
              <a:buFont typeface="Arial" panose="020B0604020202020204" pitchFamily="34" charset="0"/>
              <a:buChar char="•"/>
            </a:pPr>
            <a:r>
              <a:rPr lang="en-US" sz="2000" dirty="0">
                <a:latin typeface="Barlow Condensed"/>
              </a:rPr>
              <a:t>Matplotlib</a:t>
            </a:r>
          </a:p>
          <a:p>
            <a:pPr marL="742950" indent="-285750">
              <a:lnSpc>
                <a:spcPct val="115000"/>
              </a:lnSpc>
              <a:spcAft>
                <a:spcPts val="800"/>
              </a:spcAft>
              <a:buFont typeface="Arial" panose="020B0604020202020204" pitchFamily="34" charset="0"/>
              <a:buChar char="•"/>
            </a:pPr>
            <a:r>
              <a:rPr lang="en-US" sz="2000" dirty="0">
                <a:latin typeface="Barlow Condensed"/>
              </a:rPr>
              <a:t>Threading</a:t>
            </a:r>
          </a:p>
          <a:p>
            <a:pPr marL="742950" indent="-285750">
              <a:lnSpc>
                <a:spcPct val="115000"/>
              </a:lnSpc>
              <a:spcAft>
                <a:spcPts val="800"/>
              </a:spcAft>
              <a:buFont typeface="Arial" panose="020B0604020202020204" pitchFamily="34" charset="0"/>
              <a:buChar char="•"/>
            </a:pPr>
            <a:r>
              <a:rPr lang="en-US" sz="2000" dirty="0">
                <a:latin typeface="Barlow Condensed"/>
              </a:rPr>
              <a:t>OS</a:t>
            </a:r>
          </a:p>
          <a:p>
            <a:pPr marL="742950" indent="-285750">
              <a:lnSpc>
                <a:spcPct val="115000"/>
              </a:lnSpc>
              <a:spcAft>
                <a:spcPts val="800"/>
              </a:spcAft>
              <a:buFont typeface="Arial" panose="020B0604020202020204" pitchFamily="34" charset="0"/>
              <a:buChar char="•"/>
            </a:pPr>
            <a:r>
              <a:rPr lang="en-US" sz="2000" dirty="0" err="1">
                <a:latin typeface="Barlow Condensed"/>
              </a:rPr>
              <a:t>PYInstaller</a:t>
            </a:r>
            <a:endParaRPr lang="en-US" sz="2000" dirty="0">
              <a:latin typeface="Barlow Condensed"/>
            </a:endParaRPr>
          </a:p>
        </p:txBody>
      </p:sp>
      <p:sp>
        <p:nvSpPr>
          <p:cNvPr id="14" name="Google Shape;2094;p58">
            <a:extLst>
              <a:ext uri="{FF2B5EF4-FFF2-40B4-BE49-F238E27FC236}">
                <a16:creationId xmlns:a16="http://schemas.microsoft.com/office/drawing/2014/main" id="{A66DDBB2-1132-103A-3E5D-1A18DF5B450B}"/>
              </a:ext>
            </a:extLst>
          </p:cNvPr>
          <p:cNvSpPr txBox="1">
            <a:spLocks/>
          </p:cNvSpPr>
          <p:nvPr/>
        </p:nvSpPr>
        <p:spPr>
          <a:xfrm>
            <a:off x="0" y="1343026"/>
            <a:ext cx="7043738" cy="43576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800"/>
              <a:buFont typeface="Barlow Condensed SemiBold"/>
              <a:buNone/>
              <a:defRPr sz="1800" b="0" i="0" u="none" strike="noStrike" cap="none">
                <a:solidFill>
                  <a:schemeClr val="dk1"/>
                </a:solidFill>
                <a:latin typeface="Barlow Condensed SemiBold"/>
                <a:ea typeface="Barlow Condensed SemiBold"/>
                <a:cs typeface="Barlow Condensed SemiBold"/>
                <a:sym typeface="Barlow Condensed SemiBold"/>
              </a:defRPr>
            </a:lvl1pPr>
            <a:lvl2pPr marL="914400" marR="0" lvl="1" indent="-317500" algn="l" rtl="0">
              <a:lnSpc>
                <a:spcPct val="100000"/>
              </a:lnSpc>
              <a:spcBef>
                <a:spcPts val="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2pPr>
            <a:lvl3pPr marL="1371600" marR="0" lvl="2"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3pPr>
            <a:lvl4pPr marL="1828800" marR="0" lvl="3"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4pPr>
            <a:lvl5pPr marL="2286000" marR="0" lvl="4"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5pPr>
            <a:lvl6pPr marL="2743200" marR="0" lvl="5"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6pPr>
            <a:lvl7pPr marL="3200400" marR="0" lvl="6"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7pPr>
            <a:lvl8pPr marL="3657600" marR="0" lvl="7" indent="-317500" algn="l" rtl="0">
              <a:lnSpc>
                <a:spcPct val="100000"/>
              </a:lnSpc>
              <a:spcBef>
                <a:spcPts val="1600"/>
              </a:spcBef>
              <a:spcAft>
                <a:spcPts val="0"/>
              </a:spcAft>
              <a:buClr>
                <a:schemeClr val="dk2"/>
              </a:buClr>
              <a:buSzPts val="1400"/>
              <a:buFont typeface="Arvo"/>
              <a:buNone/>
              <a:defRPr sz="1400" b="0" i="0" u="none" strike="noStrike" cap="none">
                <a:solidFill>
                  <a:schemeClr val="dk2"/>
                </a:solidFill>
                <a:latin typeface="Arvo"/>
                <a:ea typeface="Arvo"/>
                <a:cs typeface="Arvo"/>
                <a:sym typeface="Arvo"/>
              </a:defRPr>
            </a:lvl8pPr>
            <a:lvl9pPr marL="4114800" marR="0" lvl="8" indent="-317500" algn="l" rtl="0">
              <a:lnSpc>
                <a:spcPct val="100000"/>
              </a:lnSpc>
              <a:spcBef>
                <a:spcPts val="1600"/>
              </a:spcBef>
              <a:spcAft>
                <a:spcPts val="1600"/>
              </a:spcAft>
              <a:buClr>
                <a:schemeClr val="dk2"/>
              </a:buClr>
              <a:buSzPts val="1400"/>
              <a:buFont typeface="Arvo"/>
              <a:buNone/>
              <a:defRPr sz="1400" b="0" i="0" u="none" strike="noStrike" cap="none">
                <a:solidFill>
                  <a:schemeClr val="dk2"/>
                </a:solidFill>
                <a:latin typeface="Arvo"/>
                <a:ea typeface="Arvo"/>
                <a:cs typeface="Arvo"/>
                <a:sym typeface="Arvo"/>
              </a:defRPr>
            </a:lvl9pPr>
          </a:lstStyle>
          <a:p>
            <a:pPr lvl="1">
              <a:lnSpc>
                <a:spcPct val="115000"/>
              </a:lnSpc>
              <a:spcAft>
                <a:spcPts val="800"/>
              </a:spcAft>
            </a:pPr>
            <a:r>
              <a:rPr lang="en-US" sz="2400" b="1" dirty="0">
                <a:solidFill>
                  <a:srgbClr val="FF0000"/>
                </a:solidFill>
                <a:latin typeface="Barlow Condensed"/>
              </a:rPr>
              <a:t>Tools</a:t>
            </a:r>
            <a:r>
              <a:rPr lang="en-US" b="1" kern="100" dirty="0">
                <a:solidFill>
                  <a:srgbClr val="FF0000"/>
                </a:solidFill>
                <a:effectLst/>
                <a:latin typeface="Aptos" panose="020B0004020202020204" pitchFamily="34" charset="0"/>
                <a:ea typeface="Aptos" panose="020B0004020202020204" pitchFamily="34" charset="0"/>
                <a:cs typeface="Times New Roman" panose="02020603050405020304" pitchFamily="18" charset="0"/>
              </a:rPr>
              <a:t>.</a:t>
            </a:r>
          </a:p>
          <a:p>
            <a:pPr marL="742950" indent="-285750">
              <a:lnSpc>
                <a:spcPct val="115000"/>
              </a:lnSpc>
              <a:spcAft>
                <a:spcPts val="800"/>
              </a:spcAft>
              <a:buFont typeface="Arial" panose="020B0604020202020204" pitchFamily="34" charset="0"/>
              <a:buChar char="•"/>
            </a:pPr>
            <a:r>
              <a:rPr lang="en-US" sz="2000" dirty="0">
                <a:latin typeface="Barlow Condensed"/>
              </a:rPr>
              <a:t>Python</a:t>
            </a:r>
          </a:p>
          <a:p>
            <a:pPr marL="742950" indent="-285750">
              <a:lnSpc>
                <a:spcPct val="115000"/>
              </a:lnSpc>
              <a:spcAft>
                <a:spcPts val="800"/>
              </a:spcAft>
              <a:buFont typeface="Arial" panose="020B0604020202020204" pitchFamily="34" charset="0"/>
              <a:buChar char="•"/>
            </a:pPr>
            <a:r>
              <a:rPr lang="en-US" sz="2000" dirty="0">
                <a:latin typeface="Barlow Condensed"/>
              </a:rPr>
              <a:t>Tkinter GUI Elements</a:t>
            </a:r>
          </a:p>
          <a:p>
            <a:pPr marL="742950" indent="-285750">
              <a:lnSpc>
                <a:spcPct val="115000"/>
              </a:lnSpc>
              <a:spcAft>
                <a:spcPts val="800"/>
              </a:spcAft>
              <a:buFont typeface="Arial" panose="020B0604020202020204" pitchFamily="34" charset="0"/>
              <a:buChar char="•"/>
            </a:pPr>
            <a:r>
              <a:rPr lang="en-US" sz="2000" dirty="0">
                <a:latin typeface="Barlow Condensed"/>
              </a:rPr>
              <a:t>File Dialogs</a:t>
            </a:r>
          </a:p>
          <a:p>
            <a:pPr marL="742950" indent="-285750">
              <a:lnSpc>
                <a:spcPct val="115000"/>
              </a:lnSpc>
              <a:spcAft>
                <a:spcPts val="800"/>
              </a:spcAft>
              <a:buFont typeface="Arial" panose="020B0604020202020204" pitchFamily="34" charset="0"/>
              <a:buChar char="•"/>
            </a:pPr>
            <a:r>
              <a:rPr lang="en-US" sz="2000" dirty="0">
                <a:latin typeface="Barlow Condensed"/>
              </a:rPr>
              <a:t>Integrated Development Environment (IDE)-’</a:t>
            </a:r>
            <a:r>
              <a:rPr lang="en-US" sz="2000" dirty="0" err="1">
                <a:latin typeface="Barlow Condensed"/>
              </a:rPr>
              <a:t>VScode</a:t>
            </a:r>
            <a:r>
              <a:rPr lang="en-US" sz="2000" dirty="0">
                <a:latin typeface="Barlow Condensed"/>
              </a:rPr>
              <a:t>’</a:t>
            </a:r>
          </a:p>
          <a:p>
            <a:pPr marL="742950" indent="-285750">
              <a:lnSpc>
                <a:spcPct val="115000"/>
              </a:lnSpc>
              <a:spcAft>
                <a:spcPts val="800"/>
              </a:spcAft>
              <a:buFont typeface="Arial" panose="020B0604020202020204" pitchFamily="34" charset="0"/>
              <a:buChar char="•"/>
            </a:pPr>
            <a:r>
              <a:rPr lang="en-US" sz="2000" dirty="0">
                <a:latin typeface="Barlow Condensed"/>
              </a:rPr>
              <a:t>Image Viewer</a:t>
            </a:r>
          </a:p>
          <a:p>
            <a:pPr marL="742950" indent="-285750">
              <a:lnSpc>
                <a:spcPct val="115000"/>
              </a:lnSpc>
              <a:spcAft>
                <a:spcPts val="800"/>
              </a:spcAft>
              <a:buFont typeface="Arial" panose="020B0604020202020204" pitchFamily="34" charset="0"/>
              <a:buChar char="•"/>
            </a:pPr>
            <a:r>
              <a:rPr lang="en-US" sz="2000" dirty="0">
                <a:latin typeface="Barlow Condensed"/>
              </a:rPr>
              <a:t>Command Line or Terminal</a:t>
            </a:r>
          </a:p>
        </p:txBody>
      </p:sp>
    </p:spTree>
    <p:extLst>
      <p:ext uri="{BB962C8B-B14F-4D97-AF65-F5344CB8AC3E}">
        <p14:creationId xmlns:p14="http://schemas.microsoft.com/office/powerpoint/2010/main" val="200319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249"/>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249"/>
                                          </p:stCondLst>
                                        </p:cTn>
                                        <p:tgtEl>
                                          <p:spTgt spid="1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249"/>
                                          </p:stCondLst>
                                        </p:cTn>
                                        <p:tgtEl>
                                          <p:spTgt spid="1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249"/>
                                          </p:stCondLst>
                                        </p:cTn>
                                        <p:tgtEl>
                                          <p:spTgt spid="1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249"/>
                                          </p:stCondLst>
                                        </p:cTn>
                                        <p:tgtEl>
                                          <p:spTgt spid="1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249"/>
                                          </p:stCondLst>
                                        </p:cTn>
                                        <p:tgtEl>
                                          <p:spTgt spid="1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249"/>
                                          </p:stCondLst>
                                        </p:cTn>
                                        <p:tgtEl>
                                          <p:spTgt spid="1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249"/>
                                          </p:stCondLst>
                                        </p:cTn>
                                        <p:tgtEl>
                                          <p:spTgt spid="2094">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249"/>
                                          </p:stCondLst>
                                        </p:cTn>
                                        <p:tgtEl>
                                          <p:spTgt spid="2094">
                                            <p:txEl>
                                              <p:pRg st="1" end="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249"/>
                                          </p:stCondLst>
                                        </p:cTn>
                                        <p:tgtEl>
                                          <p:spTgt spid="209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249"/>
                                          </p:stCondLst>
                                        </p:cTn>
                                        <p:tgtEl>
                                          <p:spTgt spid="13">
                                            <p:txEl>
                                              <p:pRg st="0" end="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249"/>
                                          </p:stCondLst>
                                        </p:cTn>
                                        <p:tgtEl>
                                          <p:spTgt spid="13">
                                            <p:txEl>
                                              <p:pRg st="1" end="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249"/>
                                          </p:stCondLst>
                                        </p:cTn>
                                        <p:tgtEl>
                                          <p:spTgt spid="13">
                                            <p:txEl>
                                              <p:pRg st="2" end="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249"/>
                                          </p:stCondLst>
                                        </p:cTn>
                                        <p:tgtEl>
                                          <p:spTgt spid="13">
                                            <p:txEl>
                                              <p:pRg st="3" end="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249"/>
                                          </p:stCondLst>
                                        </p:cTn>
                                        <p:tgtEl>
                                          <p:spTgt spid="13">
                                            <p:txEl>
                                              <p:pRg st="4" end="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249"/>
                                          </p:stCondLst>
                                        </p:cTn>
                                        <p:tgtEl>
                                          <p:spTgt spid="13">
                                            <p:txEl>
                                              <p:pRg st="5" end="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249"/>
                                          </p:stCondLst>
                                        </p:cTn>
                                        <p:tgtEl>
                                          <p:spTgt spid="13">
                                            <p:txEl>
                                              <p:pRg st="6" end="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249"/>
                                          </p:stCondLst>
                                        </p:cTn>
                                        <p:tgtEl>
                                          <p:spTgt spid="1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8"/>
        <p:cNvGrpSpPr/>
        <p:nvPr/>
      </p:nvGrpSpPr>
      <p:grpSpPr>
        <a:xfrm>
          <a:off x="0" y="0"/>
          <a:ext cx="0" cy="0"/>
          <a:chOff x="0" y="0"/>
          <a:chExt cx="0" cy="0"/>
        </a:xfrm>
      </p:grpSpPr>
      <p:sp>
        <p:nvSpPr>
          <p:cNvPr id="3589" name="Google Shape;3589;p104"/>
          <p:cNvSpPr txBox="1">
            <a:spLocks noGrp="1"/>
          </p:cNvSpPr>
          <p:nvPr>
            <p:ph type="title"/>
          </p:nvPr>
        </p:nvSpPr>
        <p:spPr>
          <a:xfrm>
            <a:off x="5355638" y="1464462"/>
            <a:ext cx="2944500" cy="986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DESKTOP SOFTWARE</a:t>
            </a:r>
            <a:endParaRPr sz="3000" dirty="0"/>
          </a:p>
        </p:txBody>
      </p:sp>
      <p:sp>
        <p:nvSpPr>
          <p:cNvPr id="3590" name="Google Shape;3590;p104"/>
          <p:cNvSpPr txBox="1">
            <a:spLocks noGrp="1"/>
          </p:cNvSpPr>
          <p:nvPr>
            <p:ph type="subTitle" idx="1"/>
          </p:nvPr>
        </p:nvSpPr>
        <p:spPr>
          <a:xfrm>
            <a:off x="5355638" y="2577675"/>
            <a:ext cx="3156460" cy="112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C</a:t>
            </a:r>
            <a:r>
              <a:rPr lang="en" dirty="0"/>
              <a:t>an select source and target image by easily pressing the buttons and can get the output results save into a required folder</a:t>
            </a:r>
            <a:endParaRPr dirty="0"/>
          </a:p>
        </p:txBody>
      </p:sp>
      <p:grpSp>
        <p:nvGrpSpPr>
          <p:cNvPr id="3591" name="Google Shape;3591;p104"/>
          <p:cNvGrpSpPr/>
          <p:nvPr/>
        </p:nvGrpSpPr>
        <p:grpSpPr>
          <a:xfrm>
            <a:off x="401444" y="863459"/>
            <a:ext cx="4869366" cy="3416582"/>
            <a:chOff x="3453125" y="762775"/>
            <a:chExt cx="4765800" cy="3248584"/>
          </a:xfrm>
        </p:grpSpPr>
        <p:sp>
          <p:nvSpPr>
            <p:cNvPr id="3592" name="Google Shape;3592;p104"/>
            <p:cNvSpPr/>
            <p:nvPr/>
          </p:nvSpPr>
          <p:spPr>
            <a:xfrm>
              <a:off x="3586250" y="883825"/>
              <a:ext cx="4503600" cy="274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04"/>
            <p:cNvSpPr/>
            <p:nvPr/>
          </p:nvSpPr>
          <p:spPr>
            <a:xfrm>
              <a:off x="5009317" y="3734378"/>
              <a:ext cx="1649675" cy="276981"/>
            </a:xfrm>
            <a:custGeom>
              <a:avLst/>
              <a:gdLst/>
              <a:ahLst/>
              <a:cxnLst/>
              <a:rect l="l" t="t" r="r" b="b"/>
              <a:pathLst>
                <a:path w="65987" h="26990" extrusionOk="0">
                  <a:moveTo>
                    <a:pt x="13400" y="0"/>
                  </a:moveTo>
                  <a:cubicBezTo>
                    <a:pt x="13072" y="2226"/>
                    <a:pt x="12648" y="9953"/>
                    <a:pt x="11434" y="13356"/>
                  </a:cubicBezTo>
                  <a:cubicBezTo>
                    <a:pt x="10220" y="16759"/>
                    <a:pt x="7872" y="18583"/>
                    <a:pt x="6114" y="20418"/>
                  </a:cubicBezTo>
                  <a:cubicBezTo>
                    <a:pt x="4356" y="22253"/>
                    <a:pt x="1863" y="23370"/>
                    <a:pt x="885" y="24364"/>
                  </a:cubicBezTo>
                  <a:cubicBezTo>
                    <a:pt x="-93" y="25358"/>
                    <a:pt x="-184" y="25968"/>
                    <a:pt x="244" y="26381"/>
                  </a:cubicBezTo>
                  <a:cubicBezTo>
                    <a:pt x="672" y="26794"/>
                    <a:pt x="794" y="26764"/>
                    <a:pt x="3454" y="26841"/>
                  </a:cubicBezTo>
                  <a:cubicBezTo>
                    <a:pt x="6114" y="26918"/>
                    <a:pt x="10914" y="26841"/>
                    <a:pt x="16204" y="26841"/>
                  </a:cubicBezTo>
                  <a:cubicBezTo>
                    <a:pt x="21494" y="26841"/>
                    <a:pt x="28619" y="26841"/>
                    <a:pt x="35193" y="26841"/>
                  </a:cubicBezTo>
                  <a:cubicBezTo>
                    <a:pt x="41767" y="26841"/>
                    <a:pt x="50772" y="26841"/>
                    <a:pt x="55649" y="26841"/>
                  </a:cubicBezTo>
                  <a:cubicBezTo>
                    <a:pt x="60526" y="26841"/>
                    <a:pt x="62744" y="27178"/>
                    <a:pt x="64456" y="26841"/>
                  </a:cubicBezTo>
                  <a:cubicBezTo>
                    <a:pt x="66168" y="26505"/>
                    <a:pt x="66046" y="25418"/>
                    <a:pt x="65923" y="24822"/>
                  </a:cubicBezTo>
                  <a:cubicBezTo>
                    <a:pt x="65801" y="24226"/>
                    <a:pt x="65342" y="24838"/>
                    <a:pt x="63721" y="23263"/>
                  </a:cubicBezTo>
                  <a:cubicBezTo>
                    <a:pt x="62100" y="21688"/>
                    <a:pt x="57988" y="18584"/>
                    <a:pt x="56199" y="15373"/>
                  </a:cubicBezTo>
                  <a:cubicBezTo>
                    <a:pt x="54410" y="12163"/>
                    <a:pt x="53489" y="6460"/>
                    <a:pt x="52989" y="4000"/>
                  </a:cubicBezTo>
                  <a:cubicBezTo>
                    <a:pt x="52489" y="1540"/>
                    <a:pt x="53164" y="1178"/>
                    <a:pt x="53199" y="614"/>
                  </a:cubicBezTo>
                </a:path>
              </a:pathLst>
            </a:custGeom>
            <a:solidFill>
              <a:schemeClr val="tx1">
                <a:lumMod val="40000"/>
                <a:lumOff val="60000"/>
              </a:schemeClr>
            </a:solidFill>
            <a:ln>
              <a:noFill/>
            </a:ln>
          </p:spPr>
          <p:txBody>
            <a:bodyPr/>
            <a:lstStyle/>
            <a:p>
              <a:endParaRPr lang="en-US"/>
            </a:p>
          </p:txBody>
        </p:sp>
        <p:sp>
          <p:nvSpPr>
            <p:cNvPr id="3594" name="Google Shape;3594;p104"/>
            <p:cNvSpPr/>
            <p:nvPr/>
          </p:nvSpPr>
          <p:spPr>
            <a:xfrm>
              <a:off x="3453125" y="762775"/>
              <a:ext cx="4765800" cy="2990100"/>
            </a:xfrm>
            <a:prstGeom prst="roundRect">
              <a:avLst>
                <a:gd name="adj" fmla="val 3282"/>
              </a:avLst>
            </a:prstGeom>
            <a:solidFill>
              <a:schemeClr val="bg1">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086654FC-A515-9757-AEC6-FBF8A72E464B}"/>
              </a:ext>
            </a:extLst>
          </p:cNvPr>
          <p:cNvSpPr/>
          <p:nvPr/>
        </p:nvSpPr>
        <p:spPr>
          <a:xfrm>
            <a:off x="468351" y="983335"/>
            <a:ext cx="4728117" cy="2941894"/>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95" name="Google Shape;3595;p104"/>
          <p:cNvPicPr preferRelativeResize="0"/>
          <p:nvPr/>
        </p:nvPicPr>
        <p:blipFill rotWithShape="1">
          <a:blip r:embed="rId4"/>
          <a:srcRect t="596" b="1498"/>
          <a:stretch/>
        </p:blipFill>
        <p:spPr>
          <a:xfrm>
            <a:off x="1717287" y="1135310"/>
            <a:ext cx="2365646" cy="2567065"/>
          </a:xfrm>
          <a:prstGeom prst="rect">
            <a:avLst/>
          </a:prstGeom>
          <a:noFill/>
          <a:ln>
            <a:noFill/>
          </a:ln>
        </p:spPr>
      </p:pic>
      <p:grpSp>
        <p:nvGrpSpPr>
          <p:cNvPr id="16" name="Group 15">
            <a:extLst>
              <a:ext uri="{FF2B5EF4-FFF2-40B4-BE49-F238E27FC236}">
                <a16:creationId xmlns:a16="http://schemas.microsoft.com/office/drawing/2014/main" id="{D8D96985-C033-2E0B-DD01-716A4C5D1934}"/>
              </a:ext>
            </a:extLst>
          </p:cNvPr>
          <p:cNvGrpSpPr/>
          <p:nvPr/>
        </p:nvGrpSpPr>
        <p:grpSpPr>
          <a:xfrm flipH="1">
            <a:off x="7761248" y="0"/>
            <a:ext cx="1324293" cy="1337649"/>
            <a:chOff x="6641307" y="-66880"/>
            <a:chExt cx="1570809" cy="1672655"/>
          </a:xfrm>
        </p:grpSpPr>
        <p:sp>
          <p:nvSpPr>
            <p:cNvPr id="11" name="Google Shape;4526;p115">
              <a:extLst>
                <a:ext uri="{FF2B5EF4-FFF2-40B4-BE49-F238E27FC236}">
                  <a16:creationId xmlns:a16="http://schemas.microsoft.com/office/drawing/2014/main" id="{FC5198EE-18F9-284A-83DC-BEC31BC1117B}"/>
                </a:ext>
              </a:extLst>
            </p:cNvPr>
            <p:cNvSpPr/>
            <p:nvPr/>
          </p:nvSpPr>
          <p:spPr>
            <a:xfrm>
              <a:off x="6641307" y="-66880"/>
              <a:ext cx="1570809" cy="1672655"/>
            </a:xfrm>
            <a:custGeom>
              <a:avLst/>
              <a:gdLst/>
              <a:ahLst/>
              <a:cxnLst/>
              <a:rect l="l" t="t" r="r" b="b"/>
              <a:pathLst>
                <a:path w="11572" h="9586" extrusionOk="0">
                  <a:moveTo>
                    <a:pt x="4330" y="345"/>
                  </a:moveTo>
                  <a:cubicBezTo>
                    <a:pt x="4522" y="345"/>
                    <a:pt x="4708" y="418"/>
                    <a:pt x="4848" y="558"/>
                  </a:cubicBezTo>
                  <a:lnTo>
                    <a:pt x="5561" y="1271"/>
                  </a:lnTo>
                  <a:lnTo>
                    <a:pt x="4589" y="1271"/>
                  </a:lnTo>
                  <a:lnTo>
                    <a:pt x="3663" y="345"/>
                  </a:lnTo>
                  <a:close/>
                  <a:moveTo>
                    <a:pt x="2870" y="345"/>
                  </a:moveTo>
                  <a:cubicBezTo>
                    <a:pt x="3062" y="345"/>
                    <a:pt x="3246" y="418"/>
                    <a:pt x="3387" y="558"/>
                  </a:cubicBezTo>
                  <a:lnTo>
                    <a:pt x="4101" y="1271"/>
                  </a:lnTo>
                  <a:lnTo>
                    <a:pt x="1809" y="1271"/>
                  </a:lnTo>
                  <a:cubicBezTo>
                    <a:pt x="1724" y="1271"/>
                    <a:pt x="1646" y="1333"/>
                    <a:pt x="1634" y="1417"/>
                  </a:cubicBezTo>
                  <a:cubicBezTo>
                    <a:pt x="1623" y="1518"/>
                    <a:pt x="1701" y="1608"/>
                    <a:pt x="1803" y="1608"/>
                  </a:cubicBezTo>
                  <a:lnTo>
                    <a:pt x="10679" y="1608"/>
                  </a:lnTo>
                  <a:cubicBezTo>
                    <a:pt x="10982" y="1608"/>
                    <a:pt x="11229" y="1855"/>
                    <a:pt x="11229" y="2165"/>
                  </a:cubicBezTo>
                  <a:lnTo>
                    <a:pt x="11229" y="8691"/>
                  </a:lnTo>
                  <a:cubicBezTo>
                    <a:pt x="11229" y="8995"/>
                    <a:pt x="10982" y="9248"/>
                    <a:pt x="10679" y="9248"/>
                  </a:cubicBezTo>
                  <a:lnTo>
                    <a:pt x="893" y="9248"/>
                  </a:lnTo>
                  <a:cubicBezTo>
                    <a:pt x="589" y="9248"/>
                    <a:pt x="342" y="8995"/>
                    <a:pt x="342" y="8691"/>
                  </a:cubicBezTo>
                  <a:lnTo>
                    <a:pt x="342" y="1787"/>
                  </a:lnTo>
                  <a:cubicBezTo>
                    <a:pt x="342" y="1686"/>
                    <a:pt x="421" y="1608"/>
                    <a:pt x="516" y="1608"/>
                  </a:cubicBezTo>
                  <a:lnTo>
                    <a:pt x="1135" y="1608"/>
                  </a:lnTo>
                  <a:cubicBezTo>
                    <a:pt x="1151" y="1608"/>
                    <a:pt x="1169" y="1603"/>
                    <a:pt x="1174" y="1592"/>
                  </a:cubicBezTo>
                  <a:cubicBezTo>
                    <a:pt x="1320" y="1445"/>
                    <a:pt x="1219" y="1271"/>
                    <a:pt x="1079" y="1271"/>
                  </a:cubicBezTo>
                  <a:lnTo>
                    <a:pt x="893" y="1271"/>
                  </a:lnTo>
                  <a:cubicBezTo>
                    <a:pt x="685" y="1271"/>
                    <a:pt x="495" y="1344"/>
                    <a:pt x="342" y="1462"/>
                  </a:cubicBezTo>
                  <a:lnTo>
                    <a:pt x="342" y="900"/>
                  </a:lnTo>
                  <a:cubicBezTo>
                    <a:pt x="342" y="591"/>
                    <a:pt x="589" y="345"/>
                    <a:pt x="893" y="345"/>
                  </a:cubicBezTo>
                  <a:close/>
                  <a:moveTo>
                    <a:pt x="893" y="1"/>
                  </a:moveTo>
                  <a:cubicBezTo>
                    <a:pt x="405" y="1"/>
                    <a:pt x="0" y="405"/>
                    <a:pt x="0" y="900"/>
                  </a:cubicBezTo>
                  <a:lnTo>
                    <a:pt x="0" y="8691"/>
                  </a:lnTo>
                  <a:cubicBezTo>
                    <a:pt x="0" y="9186"/>
                    <a:pt x="405" y="9585"/>
                    <a:pt x="893" y="9585"/>
                  </a:cubicBezTo>
                  <a:lnTo>
                    <a:pt x="10679" y="9585"/>
                  </a:lnTo>
                  <a:cubicBezTo>
                    <a:pt x="11167" y="9585"/>
                    <a:pt x="11572" y="9186"/>
                    <a:pt x="11572" y="8691"/>
                  </a:cubicBezTo>
                  <a:lnTo>
                    <a:pt x="11572" y="2165"/>
                  </a:lnTo>
                  <a:cubicBezTo>
                    <a:pt x="11572" y="1670"/>
                    <a:pt x="11167" y="1271"/>
                    <a:pt x="10679" y="1271"/>
                  </a:cubicBezTo>
                  <a:lnTo>
                    <a:pt x="6028" y="1271"/>
                  </a:lnTo>
                  <a:lnTo>
                    <a:pt x="5072" y="316"/>
                  </a:lnTo>
                  <a:cubicBezTo>
                    <a:pt x="4870" y="120"/>
                    <a:pt x="4600" y="1"/>
                    <a:pt x="4314" y="1"/>
                  </a:cubicBezTo>
                  <a:close/>
                </a:path>
              </a:pathLst>
            </a:custGeom>
            <a:solidFill>
              <a:schemeClr val="accent4">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Picture 14">
              <a:extLst>
                <a:ext uri="{FF2B5EF4-FFF2-40B4-BE49-F238E27FC236}">
                  <a16:creationId xmlns:a16="http://schemas.microsoft.com/office/drawing/2014/main" id="{4113B8DA-0913-10C6-1F71-E016FEAB4A6D}"/>
                </a:ext>
              </a:extLst>
            </p:cNvPr>
            <p:cNvPicPr>
              <a:picLocks noChangeAspect="1"/>
            </p:cNvPicPr>
            <p:nvPr/>
          </p:nvPicPr>
          <p:blipFill>
            <a:blip r:embed="rId5"/>
            <a:stretch>
              <a:fillRect/>
            </a:stretch>
          </p:blipFill>
          <p:spPr>
            <a:xfrm flipH="1">
              <a:off x="6751506" y="255094"/>
              <a:ext cx="1350413" cy="1281821"/>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group of hats on a wall&#10;&#10;Description automatically generated">
            <a:extLst>
              <a:ext uri="{FF2B5EF4-FFF2-40B4-BE49-F238E27FC236}">
                <a16:creationId xmlns:a16="http://schemas.microsoft.com/office/drawing/2014/main" id="{82B5EAFF-7DD0-96BE-CC57-2E06EC452316}"/>
              </a:ext>
            </a:extLst>
          </p:cNvPr>
          <p:cNvPicPr>
            <a:picLocks noChangeAspect="1"/>
          </p:cNvPicPr>
          <p:nvPr/>
        </p:nvPicPr>
        <p:blipFill>
          <a:blip r:embed="rId2"/>
          <a:stretch>
            <a:fillRect/>
          </a:stretch>
        </p:blipFill>
        <p:spPr>
          <a:xfrm>
            <a:off x="178421" y="3388376"/>
            <a:ext cx="4678084" cy="1774532"/>
          </a:xfrm>
          <a:prstGeom prst="rect">
            <a:avLst/>
          </a:prstGeom>
        </p:spPr>
      </p:pic>
      <p:pic>
        <p:nvPicPr>
          <p:cNvPr id="18" name="Picture 17">
            <a:extLst>
              <a:ext uri="{FF2B5EF4-FFF2-40B4-BE49-F238E27FC236}">
                <a16:creationId xmlns:a16="http://schemas.microsoft.com/office/drawing/2014/main" id="{66C50B61-34E0-0B88-70CA-4488DE98C0C8}"/>
              </a:ext>
            </a:extLst>
          </p:cNvPr>
          <p:cNvPicPr>
            <a:picLocks noChangeAspect="1"/>
          </p:cNvPicPr>
          <p:nvPr/>
        </p:nvPicPr>
        <p:blipFill>
          <a:blip r:embed="rId3"/>
          <a:stretch>
            <a:fillRect/>
          </a:stretch>
        </p:blipFill>
        <p:spPr>
          <a:xfrm>
            <a:off x="2155903" y="737590"/>
            <a:ext cx="6988097" cy="2650786"/>
          </a:xfrm>
          <a:prstGeom prst="rect">
            <a:avLst/>
          </a:prstGeom>
        </p:spPr>
      </p:pic>
      <p:sp>
        <p:nvSpPr>
          <p:cNvPr id="28" name="Title 21">
            <a:extLst>
              <a:ext uri="{FF2B5EF4-FFF2-40B4-BE49-F238E27FC236}">
                <a16:creationId xmlns:a16="http://schemas.microsoft.com/office/drawing/2014/main" id="{3DEF1C2B-4B84-14EC-508E-248777FFEEE5}"/>
              </a:ext>
            </a:extLst>
          </p:cNvPr>
          <p:cNvSpPr>
            <a:spLocks noGrp="1"/>
          </p:cNvSpPr>
          <p:nvPr>
            <p:ph type="ctrTitle"/>
          </p:nvPr>
        </p:nvSpPr>
        <p:spPr>
          <a:xfrm flipH="1">
            <a:off x="524250" y="289933"/>
            <a:ext cx="8095500" cy="577800"/>
          </a:xfrm>
        </p:spPr>
        <p:txBody>
          <a:bodyPr/>
          <a:lstStyle/>
          <a:p>
            <a:r>
              <a:rPr lang="en-US" sz="4400" dirty="0">
                <a:solidFill>
                  <a:srgbClr val="FF0000"/>
                </a:solidFill>
              </a:rPr>
              <a:t>Results</a:t>
            </a:r>
            <a:endParaRPr lang="en-US" dirty="0">
              <a:solidFill>
                <a:srgbClr val="FF0000"/>
              </a:solidFill>
            </a:endParaRPr>
          </a:p>
        </p:txBody>
      </p:sp>
      <p:sp>
        <p:nvSpPr>
          <p:cNvPr id="33" name="Google Shape;2073;p57">
            <a:extLst>
              <a:ext uri="{FF2B5EF4-FFF2-40B4-BE49-F238E27FC236}">
                <a16:creationId xmlns:a16="http://schemas.microsoft.com/office/drawing/2014/main" id="{EAD233A9-0E84-E43C-53AD-6F7721E63415}"/>
              </a:ext>
            </a:extLst>
          </p:cNvPr>
          <p:cNvSpPr txBox="1">
            <a:spLocks/>
          </p:cNvSpPr>
          <p:nvPr/>
        </p:nvSpPr>
        <p:spPr>
          <a:xfrm>
            <a:off x="467748" y="1613844"/>
            <a:ext cx="2349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100"/>
              <a:buFont typeface="Arvo"/>
              <a:buChar char="●"/>
              <a:defRPr sz="1400" b="0" i="0" u="none" strike="noStrike" cap="none">
                <a:solidFill>
                  <a:schemeClr val="dk2"/>
                </a:solidFill>
                <a:latin typeface="Arvo"/>
                <a:ea typeface="Arvo"/>
                <a:cs typeface="Arvo"/>
                <a:sym typeface="Arvo"/>
              </a:defRPr>
            </a:lvl1pPr>
            <a:lvl2pPr marL="914400" marR="0" lvl="1" indent="-317500" algn="l" rtl="0">
              <a:lnSpc>
                <a:spcPct val="100000"/>
              </a:lnSpc>
              <a:spcBef>
                <a:spcPts val="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2pPr>
            <a:lvl3pPr marL="1371600" marR="0" lvl="2"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3pPr>
            <a:lvl4pPr marL="1828800" marR="0" lvl="3"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4pPr>
            <a:lvl5pPr marL="2286000" marR="0" lvl="4"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5pPr>
            <a:lvl6pPr marL="2743200" marR="0" lvl="5"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6pPr>
            <a:lvl7pPr marL="3200400" marR="0" lvl="6"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7pPr>
            <a:lvl8pPr marL="3657600" marR="0" lvl="7" indent="-317500" algn="l" rtl="0">
              <a:lnSpc>
                <a:spcPct val="100000"/>
              </a:lnSpc>
              <a:spcBef>
                <a:spcPts val="1600"/>
              </a:spcBef>
              <a:spcAft>
                <a:spcPts val="0"/>
              </a:spcAft>
              <a:buClr>
                <a:schemeClr val="dk2"/>
              </a:buClr>
              <a:buSzPts val="1100"/>
              <a:buFont typeface="Arvo"/>
              <a:buChar char="○"/>
              <a:defRPr sz="1100" b="0" i="0" u="none" strike="noStrike" cap="none">
                <a:solidFill>
                  <a:schemeClr val="dk2"/>
                </a:solidFill>
                <a:latin typeface="Arvo"/>
                <a:ea typeface="Arvo"/>
                <a:cs typeface="Arvo"/>
                <a:sym typeface="Arvo"/>
              </a:defRPr>
            </a:lvl8pPr>
            <a:lvl9pPr marL="4114800" marR="0" lvl="8" indent="-317500" algn="l" rtl="0">
              <a:lnSpc>
                <a:spcPct val="100000"/>
              </a:lnSpc>
              <a:spcBef>
                <a:spcPts val="1600"/>
              </a:spcBef>
              <a:spcAft>
                <a:spcPts val="1600"/>
              </a:spcAft>
              <a:buClr>
                <a:schemeClr val="dk2"/>
              </a:buClr>
              <a:buSzPts val="1100"/>
              <a:buFont typeface="Arvo"/>
              <a:buChar char="■"/>
              <a:defRPr sz="1100" b="0" i="0" u="none" strike="noStrike" cap="none">
                <a:solidFill>
                  <a:schemeClr val="dk2"/>
                </a:solidFill>
                <a:latin typeface="Arvo"/>
                <a:ea typeface="Arvo"/>
                <a:cs typeface="Arvo"/>
                <a:sym typeface="Arvo"/>
              </a:defRPr>
            </a:lvl9pPr>
          </a:lstStyle>
          <a:p>
            <a:pPr marL="0" indent="0" algn="ctr">
              <a:buFont typeface="Arvo"/>
              <a:buNone/>
            </a:pPr>
            <a:r>
              <a:rPr lang="en" sz="3600" dirty="0">
                <a:solidFill>
                  <a:schemeClr val="accent6"/>
                </a:solidFill>
                <a:latin typeface="Barlow Condensed SemiBold"/>
                <a:sym typeface="Barlow Condensed SemiBold"/>
              </a:rPr>
              <a:t>01</a:t>
            </a:r>
          </a:p>
        </p:txBody>
      </p:sp>
      <p:sp>
        <p:nvSpPr>
          <p:cNvPr id="35" name="TextBox 34">
            <a:extLst>
              <a:ext uri="{FF2B5EF4-FFF2-40B4-BE49-F238E27FC236}">
                <a16:creationId xmlns:a16="http://schemas.microsoft.com/office/drawing/2014/main" id="{86FF9726-7734-10BD-C464-842A52FC1021}"/>
              </a:ext>
            </a:extLst>
          </p:cNvPr>
          <p:cNvSpPr txBox="1"/>
          <p:nvPr/>
        </p:nvSpPr>
        <p:spPr>
          <a:xfrm>
            <a:off x="2966223" y="3952477"/>
            <a:ext cx="4609170" cy="646331"/>
          </a:xfrm>
          <a:prstGeom prst="rect">
            <a:avLst/>
          </a:prstGeom>
          <a:noFill/>
        </p:spPr>
        <p:txBody>
          <a:bodyPr wrap="square">
            <a:spAutoFit/>
          </a:bodyPr>
          <a:lstStyle/>
          <a:p>
            <a:pPr marL="0" lvl="0" indent="0" algn="ctr" rtl="0">
              <a:spcBef>
                <a:spcPts val="0"/>
              </a:spcBef>
              <a:spcAft>
                <a:spcPts val="0"/>
              </a:spcAft>
              <a:buNone/>
            </a:pPr>
            <a:r>
              <a:rPr lang="en" sz="3600" dirty="0">
                <a:solidFill>
                  <a:schemeClr val="accent5"/>
                </a:solidFill>
                <a:latin typeface="Barlow Condensed SemiBold"/>
                <a:sym typeface="Barlow Condensed SemiBold"/>
              </a:rPr>
              <a:t>02</a:t>
            </a:r>
          </a:p>
        </p:txBody>
      </p:sp>
    </p:spTree>
    <p:extLst>
      <p:ext uri="{BB962C8B-B14F-4D97-AF65-F5344CB8AC3E}">
        <p14:creationId xmlns:p14="http://schemas.microsoft.com/office/powerpoint/2010/main" val="272757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8DCD6C70-7971-3667-6288-4D37190D0A01}"/>
              </a:ext>
            </a:extLst>
          </p:cNvPr>
          <p:cNvPicPr>
            <a:picLocks noChangeAspect="1"/>
          </p:cNvPicPr>
          <p:nvPr/>
        </p:nvPicPr>
        <p:blipFill>
          <a:blip r:embed="rId2"/>
          <a:stretch>
            <a:fillRect/>
          </a:stretch>
        </p:blipFill>
        <p:spPr>
          <a:xfrm>
            <a:off x="3771592" y="1641240"/>
            <a:ext cx="5153576" cy="1955941"/>
          </a:xfrm>
          <a:prstGeom prst="rect">
            <a:avLst/>
          </a:prstGeom>
        </p:spPr>
      </p:pic>
      <p:pic>
        <p:nvPicPr>
          <p:cNvPr id="26" name="Picture 25" descr="A screenshot of a computer screen&#10;&#10;Description automatically generated">
            <a:extLst>
              <a:ext uri="{FF2B5EF4-FFF2-40B4-BE49-F238E27FC236}">
                <a16:creationId xmlns:a16="http://schemas.microsoft.com/office/drawing/2014/main" id="{94CA9A1E-44CF-E379-EA1A-2AF8361E1103}"/>
              </a:ext>
            </a:extLst>
          </p:cNvPr>
          <p:cNvPicPr>
            <a:picLocks noChangeAspect="1"/>
          </p:cNvPicPr>
          <p:nvPr/>
        </p:nvPicPr>
        <p:blipFill>
          <a:blip r:embed="rId3"/>
          <a:stretch>
            <a:fillRect/>
          </a:stretch>
        </p:blipFill>
        <p:spPr>
          <a:xfrm>
            <a:off x="1563334" y="3597181"/>
            <a:ext cx="4120852" cy="1563157"/>
          </a:xfrm>
          <a:prstGeom prst="rect">
            <a:avLst/>
          </a:prstGeom>
        </p:spPr>
      </p:pic>
      <p:pic>
        <p:nvPicPr>
          <p:cNvPr id="24" name="Picture 23" descr="A close-up of a parrot&#10;&#10;Description automatically generated">
            <a:extLst>
              <a:ext uri="{FF2B5EF4-FFF2-40B4-BE49-F238E27FC236}">
                <a16:creationId xmlns:a16="http://schemas.microsoft.com/office/drawing/2014/main" id="{FB6CA8D7-FBF1-1F74-DCC0-1A2DA7050BD3}"/>
              </a:ext>
            </a:extLst>
          </p:cNvPr>
          <p:cNvPicPr>
            <a:picLocks noChangeAspect="1"/>
          </p:cNvPicPr>
          <p:nvPr/>
        </p:nvPicPr>
        <p:blipFill>
          <a:blip r:embed="rId4"/>
          <a:stretch>
            <a:fillRect/>
          </a:stretch>
        </p:blipFill>
        <p:spPr>
          <a:xfrm>
            <a:off x="1563334" y="66775"/>
            <a:ext cx="4029037" cy="1574465"/>
          </a:xfrm>
          <a:prstGeom prst="rect">
            <a:avLst/>
          </a:prstGeom>
        </p:spPr>
      </p:pic>
      <p:sp>
        <p:nvSpPr>
          <p:cNvPr id="11" name="TextBox 10">
            <a:extLst>
              <a:ext uri="{FF2B5EF4-FFF2-40B4-BE49-F238E27FC236}">
                <a16:creationId xmlns:a16="http://schemas.microsoft.com/office/drawing/2014/main" id="{48418423-BE14-2092-336B-3748070AAAE8}"/>
              </a:ext>
            </a:extLst>
          </p:cNvPr>
          <p:cNvSpPr txBox="1"/>
          <p:nvPr/>
        </p:nvSpPr>
        <p:spPr>
          <a:xfrm>
            <a:off x="127000" y="0"/>
            <a:ext cx="830997" cy="5092390"/>
          </a:xfrm>
          <a:prstGeom prst="rect">
            <a:avLst/>
          </a:prstGeom>
          <a:noFill/>
        </p:spPr>
        <p:txBody>
          <a:bodyPr vert="wordArtVert" wrap="square" rtlCol="0">
            <a:spAutoFit/>
          </a:bodyPr>
          <a:lstStyle/>
          <a:p>
            <a:pPr algn="ctr">
              <a:buClr>
                <a:schemeClr val="dk1"/>
              </a:buClr>
              <a:buSzPts val="3000"/>
            </a:pPr>
            <a:r>
              <a:rPr lang="en-US" sz="3600" dirty="0">
                <a:solidFill>
                  <a:schemeClr val="dk1"/>
                </a:solidFill>
                <a:latin typeface="Barlow Condensed SemiBold"/>
                <a:sym typeface="Barlow Condensed SemiBold"/>
              </a:rPr>
              <a:t>MORE </a:t>
            </a:r>
          </a:p>
        </p:txBody>
      </p:sp>
      <p:pic>
        <p:nvPicPr>
          <p:cNvPr id="18" name="Picture 17">
            <a:extLst>
              <a:ext uri="{FF2B5EF4-FFF2-40B4-BE49-F238E27FC236}">
                <a16:creationId xmlns:a16="http://schemas.microsoft.com/office/drawing/2014/main" id="{91E5718A-A6C0-8306-D22D-9AAB45837612}"/>
              </a:ext>
            </a:extLst>
          </p:cNvPr>
          <p:cNvPicPr>
            <a:picLocks noChangeAspect="1"/>
          </p:cNvPicPr>
          <p:nvPr/>
        </p:nvPicPr>
        <p:blipFill>
          <a:blip r:embed="rId5"/>
          <a:stretch>
            <a:fillRect/>
          </a:stretch>
        </p:blipFill>
        <p:spPr>
          <a:xfrm>
            <a:off x="5983716" y="363918"/>
            <a:ext cx="957155" cy="963251"/>
          </a:xfrm>
          <a:prstGeom prst="rect">
            <a:avLst/>
          </a:prstGeom>
        </p:spPr>
      </p:pic>
      <p:pic>
        <p:nvPicPr>
          <p:cNvPr id="23" name="Picture 22">
            <a:extLst>
              <a:ext uri="{FF2B5EF4-FFF2-40B4-BE49-F238E27FC236}">
                <a16:creationId xmlns:a16="http://schemas.microsoft.com/office/drawing/2014/main" id="{708A6B80-E823-E464-3D1E-BE591E8964D1}"/>
              </a:ext>
            </a:extLst>
          </p:cNvPr>
          <p:cNvPicPr>
            <a:picLocks noChangeAspect="1"/>
          </p:cNvPicPr>
          <p:nvPr/>
        </p:nvPicPr>
        <p:blipFill>
          <a:blip r:embed="rId6"/>
          <a:stretch>
            <a:fillRect/>
          </a:stretch>
        </p:blipFill>
        <p:spPr>
          <a:xfrm>
            <a:off x="3017387" y="2045823"/>
            <a:ext cx="963251" cy="963251"/>
          </a:xfrm>
          <a:prstGeom prst="rect">
            <a:avLst/>
          </a:prstGeom>
        </p:spPr>
      </p:pic>
      <p:pic>
        <p:nvPicPr>
          <p:cNvPr id="29" name="Picture 28">
            <a:extLst>
              <a:ext uri="{FF2B5EF4-FFF2-40B4-BE49-F238E27FC236}">
                <a16:creationId xmlns:a16="http://schemas.microsoft.com/office/drawing/2014/main" id="{80BCC4F7-BD38-A731-3328-708F9A232A73}"/>
              </a:ext>
            </a:extLst>
          </p:cNvPr>
          <p:cNvPicPr>
            <a:picLocks noChangeAspect="1"/>
          </p:cNvPicPr>
          <p:nvPr/>
        </p:nvPicPr>
        <p:blipFill>
          <a:blip r:embed="rId7"/>
          <a:stretch>
            <a:fillRect/>
          </a:stretch>
        </p:blipFill>
        <p:spPr>
          <a:xfrm>
            <a:off x="6107312" y="3803172"/>
            <a:ext cx="957155" cy="963251"/>
          </a:xfrm>
          <a:prstGeom prst="rect">
            <a:avLst/>
          </a:prstGeom>
        </p:spPr>
      </p:pic>
      <p:cxnSp>
        <p:nvCxnSpPr>
          <p:cNvPr id="2429" name="Google Shape;2429;p75"/>
          <p:cNvCxnSpPr/>
          <p:nvPr/>
        </p:nvCxnSpPr>
        <p:spPr>
          <a:xfrm>
            <a:off x="534870" y="4105449"/>
            <a:ext cx="0" cy="2753700"/>
          </a:xfrm>
          <a:prstGeom prst="straightConnector1">
            <a:avLst/>
          </a:prstGeom>
          <a:noFill/>
          <a:ln w="28575" cap="flat" cmpd="sng">
            <a:solidFill>
              <a:schemeClr val="accent4"/>
            </a:solidFill>
            <a:prstDash val="solid"/>
            <a:round/>
            <a:headEnd type="none" w="med" len="med"/>
            <a:tailEnd type="none" w="med" len="med"/>
          </a:ln>
        </p:spPr>
      </p:cxnSp>
      <p:sp>
        <p:nvSpPr>
          <p:cNvPr id="30" name="TextBox 29">
            <a:extLst>
              <a:ext uri="{FF2B5EF4-FFF2-40B4-BE49-F238E27FC236}">
                <a16:creationId xmlns:a16="http://schemas.microsoft.com/office/drawing/2014/main" id="{B1062EE2-D7D1-420F-E529-C8FB3BE9F123}"/>
              </a:ext>
            </a:extLst>
          </p:cNvPr>
          <p:cNvSpPr txBox="1"/>
          <p:nvPr/>
        </p:nvSpPr>
        <p:spPr>
          <a:xfrm>
            <a:off x="-863176" y="2248584"/>
            <a:ext cx="4972561" cy="646331"/>
          </a:xfrm>
          <a:prstGeom prst="rect">
            <a:avLst/>
          </a:prstGeom>
          <a:noFill/>
        </p:spPr>
        <p:txBody>
          <a:bodyPr vert="horz" wrap="square" rtlCol="0">
            <a:spAutoFit/>
          </a:bodyPr>
          <a:lstStyle/>
          <a:p>
            <a:pPr algn="ctr">
              <a:buClr>
                <a:schemeClr val="dk1"/>
              </a:buClr>
              <a:buSzPts val="3000"/>
            </a:pPr>
            <a:r>
              <a:rPr lang="en-US" sz="3600" dirty="0">
                <a:solidFill>
                  <a:schemeClr val="dk1"/>
                </a:solidFill>
                <a:latin typeface="Barlow Condensed SemiBold"/>
                <a:sym typeface="Barlow Condensed SemiBold"/>
              </a:rPr>
              <a:t>RESULTS</a:t>
            </a:r>
          </a:p>
        </p:txBody>
      </p:sp>
    </p:spTree>
    <p:extLst>
      <p:ext uri="{BB962C8B-B14F-4D97-AF65-F5344CB8AC3E}">
        <p14:creationId xmlns:p14="http://schemas.microsoft.com/office/powerpoint/2010/main" val="2952574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4D15B-282F-7BD7-71DC-9696C65F670F}"/>
              </a:ext>
            </a:extLst>
          </p:cNvPr>
          <p:cNvSpPr>
            <a:spLocks noGrp="1"/>
          </p:cNvSpPr>
          <p:nvPr>
            <p:ph type="ctrTitle"/>
          </p:nvPr>
        </p:nvSpPr>
        <p:spPr>
          <a:xfrm flipH="1">
            <a:off x="634968" y="375581"/>
            <a:ext cx="8095500" cy="577800"/>
          </a:xfrm>
        </p:spPr>
        <p:txBody>
          <a:bodyPr/>
          <a:lstStyle/>
          <a:p>
            <a:r>
              <a:rPr lang="en-US" sz="4000" dirty="0">
                <a:solidFill>
                  <a:srgbClr val="FF0000"/>
                </a:solidFill>
              </a:rPr>
              <a:t>Conclusion</a:t>
            </a:r>
            <a:endParaRPr lang="en-US" sz="3600" dirty="0">
              <a:solidFill>
                <a:srgbClr val="FF0000"/>
              </a:solidFill>
            </a:endParaRPr>
          </a:p>
        </p:txBody>
      </p:sp>
      <p:sp>
        <p:nvSpPr>
          <p:cNvPr id="3" name="Subtitle 2">
            <a:extLst>
              <a:ext uri="{FF2B5EF4-FFF2-40B4-BE49-F238E27FC236}">
                <a16:creationId xmlns:a16="http://schemas.microsoft.com/office/drawing/2014/main" id="{3BB02B18-8559-1A14-1902-D6D0E4E530F1}"/>
              </a:ext>
            </a:extLst>
          </p:cNvPr>
          <p:cNvSpPr>
            <a:spLocks noGrp="1"/>
          </p:cNvSpPr>
          <p:nvPr>
            <p:ph type="subTitle" idx="1"/>
          </p:nvPr>
        </p:nvSpPr>
        <p:spPr>
          <a:xfrm>
            <a:off x="297371" y="1444287"/>
            <a:ext cx="8770694" cy="1683425"/>
          </a:xfrm>
        </p:spPr>
        <p:txBody>
          <a:bodyPr/>
          <a:lstStyle/>
          <a:p>
            <a:pPr>
              <a:lnSpc>
                <a:spcPct val="150000"/>
              </a:lnSpc>
            </a:pPr>
            <a:r>
              <a:rPr lang="en-US" b="1" dirty="0">
                <a:solidFill>
                  <a:schemeClr val="tx2"/>
                </a:solidFill>
              </a:rPr>
              <a:t>Outputs</a:t>
            </a:r>
            <a:r>
              <a:rPr lang="en-US" b="1" dirty="0"/>
              <a:t>:</a:t>
            </a:r>
            <a:endParaRPr lang="en-US" dirty="0"/>
          </a:p>
          <a:p>
            <a:pPr>
              <a:lnSpc>
                <a:spcPct val="150000"/>
              </a:lnSpc>
              <a:buFont typeface="Arial" panose="020B0604020202020204" pitchFamily="34" charset="0"/>
              <a:buChar char="•"/>
            </a:pPr>
            <a:r>
              <a:rPr lang="en-US" dirty="0"/>
              <a:t>Successfully applied color transfer to five images.</a:t>
            </a:r>
          </a:p>
          <a:p>
            <a:pPr>
              <a:lnSpc>
                <a:spcPct val="150000"/>
              </a:lnSpc>
              <a:buFont typeface="Arial" panose="020B0604020202020204" pitchFamily="34" charset="0"/>
              <a:buChar char="•"/>
            </a:pPr>
            <a:r>
              <a:rPr lang="en-US" dirty="0"/>
              <a:t>Achieved desired color characteristics in the resulting images.</a:t>
            </a:r>
          </a:p>
          <a:p>
            <a:pPr>
              <a:lnSpc>
                <a:spcPct val="150000"/>
              </a:lnSpc>
              <a:buFont typeface="Arial" panose="020B0604020202020204" pitchFamily="34" charset="0"/>
              <a:buChar char="•"/>
            </a:pPr>
            <a:r>
              <a:rPr lang="en-US" dirty="0"/>
              <a:t>Demonstrated the practical use of mean and standard deviation calculations in the LAB color space.</a:t>
            </a:r>
          </a:p>
          <a:p>
            <a:endParaRPr lang="en-US" dirty="0"/>
          </a:p>
        </p:txBody>
      </p:sp>
      <p:sp>
        <p:nvSpPr>
          <p:cNvPr id="7" name="Subtitle 6">
            <a:extLst>
              <a:ext uri="{FF2B5EF4-FFF2-40B4-BE49-F238E27FC236}">
                <a16:creationId xmlns:a16="http://schemas.microsoft.com/office/drawing/2014/main" id="{7BD8E737-9AA3-1506-A527-C3C8F1071BCE}"/>
              </a:ext>
            </a:extLst>
          </p:cNvPr>
          <p:cNvSpPr>
            <a:spLocks noGrp="1"/>
          </p:cNvSpPr>
          <p:nvPr>
            <p:ph type="subTitle" idx="5"/>
          </p:nvPr>
        </p:nvSpPr>
        <p:spPr>
          <a:xfrm>
            <a:off x="297371" y="2125295"/>
            <a:ext cx="8503728" cy="2843769"/>
          </a:xfrm>
        </p:spPr>
        <p:txBody>
          <a:bodyPr/>
          <a:lstStyle/>
          <a:p>
            <a:pPr>
              <a:lnSpc>
                <a:spcPct val="150000"/>
              </a:lnSpc>
            </a:pPr>
            <a:r>
              <a:rPr lang="en-US" b="1" dirty="0">
                <a:solidFill>
                  <a:schemeClr val="tx2"/>
                </a:solidFill>
              </a:rPr>
              <a:t>Challenges</a:t>
            </a:r>
            <a:r>
              <a:rPr lang="en-US" b="1" dirty="0"/>
              <a:t>:</a:t>
            </a:r>
            <a:endParaRPr lang="en-US" dirty="0"/>
          </a:p>
          <a:p>
            <a:pPr>
              <a:lnSpc>
                <a:spcPct val="150000"/>
              </a:lnSpc>
              <a:buFont typeface="Arial" panose="020B0604020202020204" pitchFamily="34" charset="0"/>
              <a:buChar char="•"/>
            </a:pPr>
            <a:r>
              <a:rPr lang="en-US" dirty="0"/>
              <a:t>Handling different image formats (BMP, JPG, JPEG) and converting them appropriately.</a:t>
            </a:r>
          </a:p>
          <a:p>
            <a:pPr>
              <a:lnSpc>
                <a:spcPct val="150000"/>
              </a:lnSpc>
              <a:buFont typeface="Arial" panose="020B0604020202020204" pitchFamily="34" charset="0"/>
              <a:buChar char="•"/>
            </a:pPr>
            <a:r>
              <a:rPr lang="en-US" dirty="0"/>
              <a:t>Ensuring consistent color transfer across images with varying lighting and color conditions.</a:t>
            </a:r>
          </a:p>
          <a:p>
            <a:pPr>
              <a:lnSpc>
                <a:spcPct val="150000"/>
              </a:lnSpc>
              <a:buFont typeface="Arial" panose="020B0604020202020204" pitchFamily="34" charset="0"/>
              <a:buChar char="•"/>
            </a:pPr>
            <a:r>
              <a:rPr lang="en-US" dirty="0"/>
              <a:t>Managing computational efficiency and processing time for larger images</a:t>
            </a:r>
          </a:p>
          <a:p>
            <a:endParaRPr lang="en-US" dirty="0"/>
          </a:p>
        </p:txBody>
      </p:sp>
    </p:spTree>
    <p:extLst>
      <p:ext uri="{BB962C8B-B14F-4D97-AF65-F5344CB8AC3E}">
        <p14:creationId xmlns:p14="http://schemas.microsoft.com/office/powerpoint/2010/main" val="3657621548"/>
      </p:ext>
    </p:extLst>
  </p:cSld>
  <p:clrMapOvr>
    <a:masterClrMapping/>
  </p:clrMapOvr>
</p:sld>
</file>

<file path=ppt/theme/theme1.xml><?xml version="1.0" encoding="utf-8"?>
<a:theme xmlns:a="http://schemas.openxmlformats.org/drawingml/2006/main" name="My Creative CV XL by Slidesgo">
  <a:themeElements>
    <a:clrScheme name="Simple Light">
      <a:dk1>
        <a:srgbClr val="434343"/>
      </a:dk1>
      <a:lt1>
        <a:srgbClr val="E9E6E1"/>
      </a:lt1>
      <a:dk2>
        <a:srgbClr val="0C2E3A"/>
      </a:dk2>
      <a:lt2>
        <a:srgbClr val="018790"/>
      </a:lt2>
      <a:accent1>
        <a:srgbClr val="FFD497"/>
      </a:accent1>
      <a:accent2>
        <a:srgbClr val="1DCDC3"/>
      </a:accent2>
      <a:accent3>
        <a:srgbClr val="78001B"/>
      </a:accent3>
      <a:accent4>
        <a:srgbClr val="F5340B"/>
      </a:accent4>
      <a:accent5>
        <a:srgbClr val="FF823B"/>
      </a:accent5>
      <a:accent6>
        <a:srgbClr val="FFA73B"/>
      </a:accent6>
      <a:hlink>
        <a:srgbClr val="1DCDC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6869E0DEE329D47A69B01071F4E9D75" ma:contentTypeVersion="17" ma:contentTypeDescription="Create a new document." ma:contentTypeScope="" ma:versionID="49e5d0da8710c3ec9b3c18a0dfa62140">
  <xsd:schema xmlns:xsd="http://www.w3.org/2001/XMLSchema" xmlns:xs="http://www.w3.org/2001/XMLSchema" xmlns:p="http://schemas.microsoft.com/office/2006/metadata/properties" xmlns:ns3="761fdc25-518d-423c-af34-fbe701bb1cfb" xmlns:ns4="95b56529-9193-4a28-9b6e-6e6e25c7e0c3" targetNamespace="http://schemas.microsoft.com/office/2006/metadata/properties" ma:root="true" ma:fieldsID="b34295ae0b05e62a244f01251de26fda" ns3:_="" ns4:_="">
    <xsd:import namespace="761fdc25-518d-423c-af34-fbe701bb1cfb"/>
    <xsd:import namespace="95b56529-9193-4a28-9b6e-6e6e25c7e0c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1fdc25-518d-423c-af34-fbe701bb1c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b56529-9193-4a28-9b6e-6e6e25c7e0c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761fdc25-518d-423c-af34-fbe701bb1cfb" xsi:nil="true"/>
  </documentManagement>
</p:properties>
</file>

<file path=customXml/itemProps1.xml><?xml version="1.0" encoding="utf-8"?>
<ds:datastoreItem xmlns:ds="http://schemas.openxmlformats.org/officeDocument/2006/customXml" ds:itemID="{E8A7C434-FB04-4191-BF6B-3D124F1EA2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1fdc25-518d-423c-af34-fbe701bb1cfb"/>
    <ds:schemaRef ds:uri="95b56529-9193-4a28-9b6e-6e6e25c7e0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0D8855E-8562-46BA-BAEC-9F92998328DF}">
  <ds:schemaRefs>
    <ds:schemaRef ds:uri="http://schemas.microsoft.com/sharepoint/v3/contenttype/forms"/>
  </ds:schemaRefs>
</ds:datastoreItem>
</file>

<file path=customXml/itemProps3.xml><?xml version="1.0" encoding="utf-8"?>
<ds:datastoreItem xmlns:ds="http://schemas.openxmlformats.org/officeDocument/2006/customXml" ds:itemID="{EF2B975F-EEFF-4048-BB97-C96FAF6C4EA7}">
  <ds:schemaRefs>
    <ds:schemaRef ds:uri="http://schemas.microsoft.com/office/2006/documentManagement/types"/>
    <ds:schemaRef ds:uri="http://schemas.microsoft.com/office/2006/metadata/properties"/>
    <ds:schemaRef ds:uri="http://purl.org/dc/dcmitype/"/>
    <ds:schemaRef ds:uri="http://purl.org/dc/terms/"/>
    <ds:schemaRef ds:uri="http://schemas.openxmlformats.org/package/2006/metadata/core-properties"/>
    <ds:schemaRef ds:uri="http://www.w3.org/XML/1998/namespace"/>
    <ds:schemaRef ds:uri="http://purl.org/dc/elements/1.1/"/>
    <ds:schemaRef ds:uri="761fdc25-518d-423c-af34-fbe701bb1cfb"/>
    <ds:schemaRef ds:uri="95b56529-9193-4a28-9b6e-6e6e25c7e0c3"/>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117</TotalTime>
  <Words>443</Words>
  <Application>Microsoft Office PowerPoint</Application>
  <PresentationFormat>On-screen Show (16:9)</PresentationFormat>
  <Paragraphs>62</Paragraphs>
  <Slides>10</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Barlow Condensed</vt:lpstr>
      <vt:lpstr>Roboto Condensed</vt:lpstr>
      <vt:lpstr>Fira Sans Extra Condensed Medium</vt:lpstr>
      <vt:lpstr>Barlow Condensed SemiBold</vt:lpstr>
      <vt:lpstr>Arvo</vt:lpstr>
      <vt:lpstr>Barlow Condensed Medium</vt:lpstr>
      <vt:lpstr>Arial</vt:lpstr>
      <vt:lpstr>Aptos</vt:lpstr>
      <vt:lpstr>Montserrat Light</vt:lpstr>
      <vt:lpstr>My Creative CV XL by Slidesgo</vt:lpstr>
      <vt:lpstr>Individual project-Based Image Processing Assignment  Color Transfer Between Images </vt:lpstr>
      <vt:lpstr>This project involves applying color transfer techniques to images using Python. The main goal is to transfer the color characteristics of a target image to a source image, achieving a visually appealing transformation. The project processes five pairs of images, calculates mean and standard deviation in the LAB color space, and applies the color transfer algorithm to generate the desired results. The outputs are saved and displayed for comparison</vt:lpstr>
      <vt:lpstr>What is color transfer ? A technique that alters the colors of a source image to match the color palette of a target image</vt:lpstr>
      <vt:lpstr>Methodology</vt:lpstr>
      <vt:lpstr>PowerPoint Presentation</vt:lpstr>
      <vt:lpstr>DESKTOP SOFTWARE</vt:lpstr>
      <vt:lpstr>Results</vt:lpstr>
      <vt:lpstr>PowerPoint Presentation</vt:lpstr>
      <vt:lpstr>Conclusion</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Yashmika senadheera</dc:creator>
  <cp:lastModifiedBy>S.Y.D. SENADHEERA</cp:lastModifiedBy>
  <cp:revision>3</cp:revision>
  <dcterms:modified xsi:type="dcterms:W3CDTF">2024-07-22T05:39:32Z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0x010100B6869E0DEE329D47A69B01071F4E9D75</vt:lpwstr>
  </property>
</Properties>
</file>